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44" r:id="rId3"/>
    <p:sldId id="259" r:id="rId4"/>
    <p:sldId id="263" r:id="rId5"/>
    <p:sldId id="335" r:id="rId6"/>
    <p:sldId id="347" r:id="rId7"/>
    <p:sldId id="339" r:id="rId8"/>
    <p:sldId id="340" r:id="rId9"/>
    <p:sldId id="341" r:id="rId10"/>
    <p:sldId id="336" r:id="rId11"/>
    <p:sldId id="337" r:id="rId12"/>
    <p:sldId id="338" r:id="rId13"/>
    <p:sldId id="342" r:id="rId14"/>
    <p:sldId id="343" r:id="rId15"/>
    <p:sldId id="350" r:id="rId16"/>
    <p:sldId id="345" r:id="rId17"/>
    <p:sldId id="346" r:id="rId18"/>
    <p:sldId id="349" r:id="rId19"/>
    <p:sldId id="348" r:id="rId20"/>
    <p:sldId id="352" r:id="rId21"/>
    <p:sldId id="353" r:id="rId22"/>
    <p:sldId id="354" r:id="rId23"/>
    <p:sldId id="355" r:id="rId24"/>
    <p:sldId id="356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  <a:srgbClr val="0000FF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2"/>
    <p:restoredTop sz="96343" autoAdjust="0"/>
  </p:normalViewPr>
  <p:slideViewPr>
    <p:cSldViewPr snapToGrid="0" snapToObjects="1">
      <p:cViewPr varScale="1">
        <p:scale>
          <a:sx n="113" d="100"/>
          <a:sy n="113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02/06/2023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27.png"/><Relationship Id="rId12" Type="http://schemas.openxmlformats.org/officeDocument/2006/relationships/image" Target="../media/image80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15" Type="http://schemas.openxmlformats.org/officeDocument/2006/relationships/image" Target="../media/image24.png"/><Relationship Id="rId19" Type="http://schemas.openxmlformats.org/officeDocument/2006/relationships/image" Target="../media/image28.png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DDS</a:t>
            </a:r>
            <a:r>
              <a:rPr kumimoji="1" lang="ko-KR" altLang="en-US" dirty="0"/>
              <a:t> </a:t>
            </a:r>
            <a:r>
              <a:rPr kumimoji="1" lang="en-US" altLang="ko-KR" dirty="0"/>
              <a:t>Debugging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AD9910 Verilog &amp; Board Debug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B0C17-F6C9-D232-C360-272E28D1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Clock Circuit Problem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28123-81A5-B3E3-F38E-AA405305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D79010-4A27-1F15-D2A9-5BCB41EC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591027"/>
            <a:ext cx="4525710" cy="4329289"/>
          </a:xfrm>
          <a:prstGeom prst="rect">
            <a:avLst/>
          </a:prstGeom>
        </p:spPr>
      </p:pic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4B834A9-639F-AB79-6A83-CE8A59A02355}"/>
              </a:ext>
            </a:extLst>
          </p:cNvPr>
          <p:cNvCxnSpPr>
            <a:cxnSpLocks/>
          </p:cNvCxnSpPr>
          <p:nvPr/>
        </p:nvCxnSpPr>
        <p:spPr>
          <a:xfrm>
            <a:off x="11049000" y="1207911"/>
            <a:ext cx="0" cy="512515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5BB0A7-2038-4CDB-6AFD-02082CB45502}"/>
                  </a:ext>
                </a:extLst>
              </p:cNvPr>
              <p:cNvSpPr txBox="1"/>
              <p:nvPr/>
            </p:nvSpPr>
            <p:spPr>
              <a:xfrm>
                <a:off x="4936852" y="1921172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5BB0A7-2038-4CDB-6AFD-02082CB4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52" y="1921172"/>
                <a:ext cx="43342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A556161A-ADC8-FF0F-A357-00A27C876528}"/>
              </a:ext>
            </a:extLst>
          </p:cNvPr>
          <p:cNvGrpSpPr/>
          <p:nvPr/>
        </p:nvGrpSpPr>
        <p:grpSpPr>
          <a:xfrm>
            <a:off x="5611463" y="4473298"/>
            <a:ext cx="6351185" cy="1547028"/>
            <a:chOff x="5611463" y="4473298"/>
            <a:chExt cx="6351185" cy="1547028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EF4A6E53-3C15-D39A-5DA3-2173C5E7FF6D}"/>
                </a:ext>
              </a:extLst>
            </p:cNvPr>
            <p:cNvSpPr/>
            <p:nvPr/>
          </p:nvSpPr>
          <p:spPr>
            <a:xfrm>
              <a:off x="6169378" y="5588641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B3A72A-A944-3339-DB6C-B0DFE6D3ADAC}"/>
                </a:ext>
              </a:extLst>
            </p:cNvPr>
            <p:cNvGrpSpPr/>
            <p:nvPr/>
          </p:nvGrpSpPr>
          <p:grpSpPr>
            <a:xfrm rot="5400000">
              <a:off x="10535016" y="5167630"/>
              <a:ext cx="320142" cy="105833"/>
              <a:chOff x="6043083" y="3403600"/>
              <a:chExt cx="952497" cy="105833"/>
            </a:xfrm>
          </p:grpSpPr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5090EA6D-1E44-DA2B-8214-9D8E996DDB37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 247">
                <a:extLst>
                  <a:ext uri="{FF2B5EF4-FFF2-40B4-BE49-F238E27FC236}">
                    <a16:creationId xmlns:a16="http://schemas.microsoft.com/office/drawing/2014/main" id="{6EAB52AB-629B-488F-A3ED-63904FC27E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EBAFB5F-6459-AD26-D475-852027304A73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>
                <a:extLst>
                  <a:ext uri="{FF2B5EF4-FFF2-40B4-BE49-F238E27FC236}">
                    <a16:creationId xmlns:a16="http://schemas.microsoft.com/office/drawing/2014/main" id="{B2ADDA39-B8EF-45F8-AA95-7CBB71F884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>
                <a:extLst>
                  <a:ext uri="{FF2B5EF4-FFF2-40B4-BE49-F238E27FC236}">
                    <a16:creationId xmlns:a16="http://schemas.microsoft.com/office/drawing/2014/main" id="{46446DD1-E473-4566-C8DA-F65017AC6022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>
                <a:extLst>
                  <a:ext uri="{FF2B5EF4-FFF2-40B4-BE49-F238E27FC236}">
                    <a16:creationId xmlns:a16="http://schemas.microsoft.com/office/drawing/2014/main" id="{3D74B94D-067E-7FCD-5077-E4BAF1072F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>
                <a:extLst>
                  <a:ext uri="{FF2B5EF4-FFF2-40B4-BE49-F238E27FC236}">
                    <a16:creationId xmlns:a16="http://schemas.microsoft.com/office/drawing/2014/main" id="{C8C0A3D5-CC80-D5A0-F0C5-AC6BB7A21DBF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>
                <a:extLst>
                  <a:ext uri="{FF2B5EF4-FFF2-40B4-BE49-F238E27FC236}">
                    <a16:creationId xmlns:a16="http://schemas.microsoft.com/office/drawing/2014/main" id="{36C38D94-FCEE-2CDC-9648-3ED3DC192D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>
                <a:extLst>
                  <a:ext uri="{FF2B5EF4-FFF2-40B4-BE49-F238E27FC236}">
                    <a16:creationId xmlns:a16="http://schemas.microsoft.com/office/drawing/2014/main" id="{05F6F877-9B1F-E744-18FF-3933DDC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B1228BFC-D6C0-4434-6F5E-BACBDD7EB0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D3576574-2176-DA90-592B-28BFBE429002}"/>
                </a:ext>
              </a:extLst>
            </p:cNvPr>
            <p:cNvGrpSpPr/>
            <p:nvPr/>
          </p:nvGrpSpPr>
          <p:grpSpPr>
            <a:xfrm rot="5400000">
              <a:off x="5579568" y="5035446"/>
              <a:ext cx="320142" cy="105833"/>
              <a:chOff x="6043083" y="3403600"/>
              <a:chExt cx="952497" cy="105833"/>
            </a:xfrm>
          </p:grpSpPr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070D0312-065C-D2B1-197C-BB798B42E9C6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2CDE2754-394F-43DA-7C87-097626E942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0D1B224A-93A3-03BE-0E28-F44AD01ED342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9106F714-AA7F-F589-A2F5-4A3D3062AD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3E643D42-C51F-A574-4D54-27C4CC274A8C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DC1ADD6C-1DCD-FBA7-95EE-11CA95FE4E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76F4D171-2EE1-68B0-BE68-64A3F5576635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436B815A-372C-5B70-CFDB-3EF5B20A64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DD765384-3193-E765-A167-C49862344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479D706C-E215-74FB-8648-9A64134BA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8B92ABD6-08ED-57B2-A65B-D26860F1552F}"/>
                </a:ext>
              </a:extLst>
            </p:cNvPr>
            <p:cNvCxnSpPr>
              <a:stCxn id="190" idx="3"/>
            </p:cNvCxnSpPr>
            <p:nvPr/>
          </p:nvCxnSpPr>
          <p:spPr>
            <a:xfrm flipH="1">
              <a:off x="10695087" y="4862977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0CF6B1F3-B4BE-50C6-48A5-CA7525FB4E77}"/>
                </a:ext>
              </a:extLst>
            </p:cNvPr>
            <p:cNvCxnSpPr>
              <a:cxnSpLocks/>
              <a:endCxn id="191" idx="3"/>
            </p:cNvCxnSpPr>
            <p:nvPr/>
          </p:nvCxnSpPr>
          <p:spPr>
            <a:xfrm>
              <a:off x="10695086" y="5380618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90F074B-DD97-BEFA-FE4E-1DDB13606736}"/>
                </a:ext>
              </a:extLst>
            </p:cNvPr>
            <p:cNvSpPr/>
            <p:nvPr/>
          </p:nvSpPr>
          <p:spPr>
            <a:xfrm>
              <a:off x="5611463" y="5345046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EDDC7A76-6E8D-0DA1-14A7-8E59F81C5A4F}"/>
                </a:ext>
              </a:extLst>
            </p:cNvPr>
            <p:cNvCxnSpPr>
              <a:cxnSpLocks/>
              <a:stCxn id="197" idx="0"/>
            </p:cNvCxnSpPr>
            <p:nvPr/>
          </p:nvCxnSpPr>
          <p:spPr>
            <a:xfrm flipV="1">
              <a:off x="5739640" y="5248434"/>
              <a:ext cx="0" cy="96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연결선: 꺾임 198">
              <a:extLst>
                <a:ext uri="{FF2B5EF4-FFF2-40B4-BE49-F238E27FC236}">
                  <a16:creationId xmlns:a16="http://schemas.microsoft.com/office/drawing/2014/main" id="{EA5671F3-54A6-B293-043F-D060280B7919}"/>
                </a:ext>
              </a:extLst>
            </p:cNvPr>
            <p:cNvCxnSpPr>
              <a:cxnSpLocks/>
              <a:stCxn id="191" idx="1"/>
              <a:endCxn id="197" idx="4"/>
            </p:cNvCxnSpPr>
            <p:nvPr/>
          </p:nvCxnSpPr>
          <p:spPr>
            <a:xfrm rot="10800000">
              <a:off x="5739640" y="5601400"/>
              <a:ext cx="429738" cy="355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2F8FD36-8DF9-4602-68AE-2C131E177B28}"/>
                </a:ext>
              </a:extLst>
            </p:cNvPr>
            <p:cNvGrpSpPr/>
            <p:nvPr/>
          </p:nvGrpSpPr>
          <p:grpSpPr>
            <a:xfrm>
              <a:off x="5634935" y="5373182"/>
              <a:ext cx="208654" cy="206389"/>
              <a:chOff x="5631759" y="2385749"/>
              <a:chExt cx="208654" cy="206389"/>
            </a:xfrm>
          </p:grpSpPr>
          <p:sp>
            <p:nvSpPr>
              <p:cNvPr id="235" name="원호 234">
                <a:extLst>
                  <a:ext uri="{FF2B5EF4-FFF2-40B4-BE49-F238E27FC236}">
                    <a16:creationId xmlns:a16="http://schemas.microsoft.com/office/drawing/2014/main" id="{9EF445F0-09B2-6815-9EDD-700A9477DC60}"/>
                  </a:ext>
                </a:extLst>
              </p:cNvPr>
              <p:cNvSpPr/>
              <p:nvPr/>
            </p:nvSpPr>
            <p:spPr>
              <a:xfrm rot="18900000">
                <a:off x="5631759" y="2453743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원호 235">
                <a:extLst>
                  <a:ext uri="{FF2B5EF4-FFF2-40B4-BE49-F238E27FC236}">
                    <a16:creationId xmlns:a16="http://schemas.microsoft.com/office/drawing/2014/main" id="{4326AD9F-3436-3CBC-8D6C-006C26674DC6}"/>
                  </a:ext>
                </a:extLst>
              </p:cNvPr>
              <p:cNvSpPr/>
              <p:nvPr/>
            </p:nvSpPr>
            <p:spPr>
              <a:xfrm rot="8100000">
                <a:off x="5724500" y="2385749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E0967800-2EF9-A2C4-9871-D5BC94A71CFD}"/>
                </a:ext>
              </a:extLst>
            </p:cNvPr>
            <p:cNvGrpSpPr/>
            <p:nvPr/>
          </p:nvGrpSpPr>
          <p:grpSpPr>
            <a:xfrm>
              <a:off x="10695088" y="4750933"/>
              <a:ext cx="880209" cy="230716"/>
              <a:chOff x="10695088" y="1758736"/>
              <a:chExt cx="880209" cy="230716"/>
            </a:xfrm>
          </p:grpSpPr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A582D006-DBE3-ED86-C373-D308718B4A5E}"/>
                  </a:ext>
                </a:extLst>
              </p:cNvPr>
              <p:cNvCxnSpPr>
                <a:stCxn id="190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>
                <a:extLst>
                  <a:ext uri="{FF2B5EF4-FFF2-40B4-BE49-F238E27FC236}">
                    <a16:creationId xmlns:a16="http://schemas.microsoft.com/office/drawing/2014/main" id="{6F2A48FB-0D8F-1A44-8442-A5C589220D59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06283AA8-8F1F-B91B-A0EC-83677AF17FB1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AA2EFAA8-AEB3-B01D-BC29-0E8D94E9C2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C9939BD0-E922-59C5-4A5C-E3E1BC234AC5}"/>
                </a:ext>
              </a:extLst>
            </p:cNvPr>
            <p:cNvGrpSpPr/>
            <p:nvPr/>
          </p:nvGrpSpPr>
          <p:grpSpPr>
            <a:xfrm>
              <a:off x="10695088" y="5532291"/>
              <a:ext cx="880320" cy="230716"/>
              <a:chOff x="10695088" y="1758736"/>
              <a:chExt cx="880320" cy="230716"/>
            </a:xfrm>
          </p:grpSpPr>
          <p:cxnSp>
            <p:nvCxnSpPr>
              <p:cNvPr id="227" name="직선 연결선 226">
                <a:extLst>
                  <a:ext uri="{FF2B5EF4-FFF2-40B4-BE49-F238E27FC236}">
                    <a16:creationId xmlns:a16="http://schemas.microsoft.com/office/drawing/2014/main" id="{8D216455-6F55-F0C2-1186-B97A6DC542FD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72AAE3F5-2A81-D289-DBD4-608A9361A6DD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 228">
                <a:extLst>
                  <a:ext uri="{FF2B5EF4-FFF2-40B4-BE49-F238E27FC236}">
                    <a16:creationId xmlns:a16="http://schemas.microsoft.com/office/drawing/2014/main" id="{E6450F8C-A9AB-D75E-C412-32C3DA0A9E79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0275A5C5-E587-2F5F-518F-1DFA6A4AB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3" name="이등변 삼각형 202">
              <a:extLst>
                <a:ext uri="{FF2B5EF4-FFF2-40B4-BE49-F238E27FC236}">
                  <a16:creationId xmlns:a16="http://schemas.microsoft.com/office/drawing/2014/main" id="{5F31F59D-E5DE-11B2-226D-4B2B4451B3CD}"/>
                </a:ext>
              </a:extLst>
            </p:cNvPr>
            <p:cNvSpPr/>
            <p:nvPr/>
          </p:nvSpPr>
          <p:spPr>
            <a:xfrm rot="5400000">
              <a:off x="11619748" y="5056792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9BED77AA-BC62-CEB5-CDD5-4A978C96B263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4858436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B0B198C6-8D46-918B-6823-703D44B6D5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5350821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364C0EB0-E2D5-1134-4DDA-A985041C9211}"/>
                </a:ext>
              </a:extLst>
            </p:cNvPr>
            <p:cNvGrpSpPr/>
            <p:nvPr/>
          </p:nvGrpSpPr>
          <p:grpSpPr>
            <a:xfrm rot="5400000">
              <a:off x="10972143" y="5167631"/>
              <a:ext cx="320142" cy="105833"/>
              <a:chOff x="6043083" y="3403600"/>
              <a:chExt cx="952497" cy="105833"/>
            </a:xfrm>
          </p:grpSpPr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CC1909E1-8414-5E5B-BBB3-13A69C6B5ED7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>
                <a:extLst>
                  <a:ext uri="{FF2B5EF4-FFF2-40B4-BE49-F238E27FC236}">
                    <a16:creationId xmlns:a16="http://schemas.microsoft.com/office/drawing/2014/main" id="{0308D972-6BE2-964E-272C-D68958AEC52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5DFA96FB-E41B-DE10-6FAC-F6512C337066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C5746827-A89C-1369-159B-F36667A1A3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AF7962E2-A799-696D-6A8D-CD6BD5C6458A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73829CAE-B5D6-4B28-C9E9-5FABAB57404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38A85651-DCD3-F9BD-9FF2-7E2A1E1A201E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>
                <a:extLst>
                  <a:ext uri="{FF2B5EF4-FFF2-40B4-BE49-F238E27FC236}">
                    <a16:creationId xmlns:a16="http://schemas.microsoft.com/office/drawing/2014/main" id="{209F4584-AE5A-3D4B-2C6F-3AAEB88DE7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>
                <a:extLst>
                  <a:ext uri="{FF2B5EF4-FFF2-40B4-BE49-F238E27FC236}">
                    <a16:creationId xmlns:a16="http://schemas.microsoft.com/office/drawing/2014/main" id="{8ACE78B8-3F72-E0C1-902D-BC813A986B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>
                <a:extLst>
                  <a:ext uri="{FF2B5EF4-FFF2-40B4-BE49-F238E27FC236}">
                    <a16:creationId xmlns:a16="http://schemas.microsoft.com/office/drawing/2014/main" id="{7482A44E-65B4-4FFA-FECD-B1388593F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3CD297E8-BAA9-265A-8125-9AF108F12490}"/>
                </a:ext>
              </a:extLst>
            </p:cNvPr>
            <p:cNvCxnSpPr/>
            <p:nvPr/>
          </p:nvCxnSpPr>
          <p:spPr>
            <a:xfrm flipH="1">
              <a:off x="11132214" y="4862978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BAD17CAF-353C-6B94-762A-FA5F816A2DBD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5380619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D6D60BC7-CDB6-108A-788D-D930B186164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5094753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BF39F0D-B5C9-ABCA-E2DC-49A04E21563D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5350821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E59FC8DB-8236-98C7-95B3-8EAABE13DD88}"/>
                    </a:ext>
                  </a:extLst>
                </p:cNvPr>
                <p:cNvSpPr txBox="1"/>
                <p:nvPr/>
              </p:nvSpPr>
              <p:spPr>
                <a:xfrm>
                  <a:off x="8016489" y="4473298"/>
                  <a:ext cx="8314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E59FC8DB-8236-98C7-95B3-8EAABE13D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489" y="4473298"/>
                  <a:ext cx="831486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27FA085-8EC0-80EC-E6C0-1A1CA0FF80AC}"/>
                    </a:ext>
                  </a:extLst>
                </p:cNvPr>
                <p:cNvSpPr txBox="1"/>
                <p:nvPr/>
              </p:nvSpPr>
              <p:spPr>
                <a:xfrm>
                  <a:off x="10261548" y="5066122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27FA085-8EC0-80EC-E6C0-1A1CA0FF8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5066122"/>
                  <a:ext cx="43342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0EED174B-3A62-CBF1-5707-5DCC705B38F0}"/>
                    </a:ext>
                  </a:extLst>
                </p:cNvPr>
                <p:cNvSpPr txBox="1"/>
                <p:nvPr/>
              </p:nvSpPr>
              <p:spPr>
                <a:xfrm>
                  <a:off x="5742894" y="4930868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0EED174B-3A62-CBF1-5707-5DCC705B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894" y="4930868"/>
                  <a:ext cx="433428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90BDD3BD-BE05-2D9A-D63F-1AF5E8733718}"/>
                    </a:ext>
                  </a:extLst>
                </p:cNvPr>
                <p:cNvSpPr txBox="1"/>
                <p:nvPr/>
              </p:nvSpPr>
              <p:spPr>
                <a:xfrm>
                  <a:off x="11041384" y="5078263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90BDD3BD-BE05-2D9A-D63F-1AF5E8733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5078263"/>
                  <a:ext cx="74679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BA3AF4EF-6A25-C3B5-01B8-0F9351DD0ECA}"/>
                    </a:ext>
                  </a:extLst>
                </p:cNvPr>
                <p:cNvSpPr txBox="1"/>
                <p:nvPr/>
              </p:nvSpPr>
              <p:spPr>
                <a:xfrm>
                  <a:off x="10473276" y="5743327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BA3AF4EF-6A25-C3B5-01B8-0F9351DD0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276" y="5743327"/>
                  <a:ext cx="746793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A27369BC-48F0-A03A-A8B8-5442262FE8CA}"/>
              </a:ext>
            </a:extLst>
          </p:cNvPr>
          <p:cNvCxnSpPr>
            <a:cxnSpLocks/>
          </p:cNvCxnSpPr>
          <p:nvPr/>
        </p:nvCxnSpPr>
        <p:spPr>
          <a:xfrm>
            <a:off x="6115759" y="1207911"/>
            <a:ext cx="0" cy="512515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AB2AE35D-200A-3542-CCF3-38A0404F25CC}"/>
              </a:ext>
            </a:extLst>
          </p:cNvPr>
          <p:cNvSpPr txBox="1"/>
          <p:nvPr/>
        </p:nvSpPr>
        <p:spPr>
          <a:xfrm>
            <a:off x="4927811" y="1226681"/>
            <a:ext cx="11047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Clock source</a:t>
            </a:r>
            <a:endParaRPr kumimoji="1" lang="en-US" altLang="ko-Kore-KR" sz="13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F8A8546-A766-BD26-99EE-DEF2BBD917A2}"/>
              </a:ext>
            </a:extLst>
          </p:cNvPr>
          <p:cNvSpPr txBox="1"/>
          <p:nvPr/>
        </p:nvSpPr>
        <p:spPr>
          <a:xfrm>
            <a:off x="7948450" y="1226681"/>
            <a:ext cx="11047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PCB trace</a:t>
            </a:r>
            <a:endParaRPr kumimoji="1" lang="en-US" altLang="ko-Kore-KR" sz="13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17E131-B680-0FB0-F89B-DC4D5440BDDF}"/>
              </a:ext>
            </a:extLst>
          </p:cNvPr>
          <p:cNvSpPr txBox="1"/>
          <p:nvPr/>
        </p:nvSpPr>
        <p:spPr>
          <a:xfrm>
            <a:off x="11056616" y="1226681"/>
            <a:ext cx="12031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AD9910 input</a:t>
            </a:r>
            <a:endParaRPr kumimoji="1" lang="en-US" altLang="ko-Kore-KR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37407BF4-9E9B-82D2-FABD-2AB9ED00073A}"/>
                  </a:ext>
                </a:extLst>
              </p:cNvPr>
              <p:cNvSpPr txBox="1"/>
              <p:nvPr/>
            </p:nvSpPr>
            <p:spPr>
              <a:xfrm>
                <a:off x="4936852" y="2692786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37407BF4-9E9B-82D2-FABD-2AB9ED00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52" y="2692786"/>
                <a:ext cx="4334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DDA9FA-6D6A-400E-A75C-EF8567950C19}"/>
              </a:ext>
            </a:extLst>
          </p:cNvPr>
          <p:cNvGrpSpPr/>
          <p:nvPr/>
        </p:nvGrpSpPr>
        <p:grpSpPr>
          <a:xfrm>
            <a:off x="5189188" y="1455568"/>
            <a:ext cx="6891687" cy="1854989"/>
            <a:chOff x="5189188" y="1455568"/>
            <a:chExt cx="6891687" cy="18549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0EB826-25F2-F0EC-78FC-8DD653570609}"/>
                </a:ext>
              </a:extLst>
            </p:cNvPr>
            <p:cNvSpPr/>
            <p:nvPr/>
          </p:nvSpPr>
          <p:spPr>
            <a:xfrm>
              <a:off x="6169378" y="1804950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021AAE-8B94-7943-C803-CCAFBF420F53}"/>
                </a:ext>
              </a:extLst>
            </p:cNvPr>
            <p:cNvSpPr/>
            <p:nvPr/>
          </p:nvSpPr>
          <p:spPr>
            <a:xfrm>
              <a:off x="6169378" y="2578945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4795A4B-DD39-6DED-A1CE-2DD45C8C6380}"/>
                </a:ext>
              </a:extLst>
            </p:cNvPr>
            <p:cNvGrpSpPr/>
            <p:nvPr/>
          </p:nvGrpSpPr>
          <p:grpSpPr>
            <a:xfrm rot="5400000">
              <a:off x="10633441" y="2157934"/>
              <a:ext cx="320142" cy="105833"/>
              <a:chOff x="6043083" y="3403600"/>
              <a:chExt cx="952497" cy="105833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BC2C8DB-1B44-4A18-9D13-E7555D95653C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8C139A8-6D3B-2679-AA97-9D566421B3E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0E1EF60-4B17-2D6B-9621-9826C0CEF51D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9593C3CE-BF6C-E883-9A3D-B3F5755FDB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AADE51F-8026-2BC3-D8EE-806318F6ED26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716AC59-47A4-F77D-513B-9009A932074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FBA44BC-CBF6-11DF-C627-71C6B2A3CD0B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77EAE7E-72A0-E677-1055-D6A8B1CD631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6578583-95C0-7558-9ADA-C5448F5E3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473BAEA-348B-4415-34FD-126DF9CE0E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FA44AE7-DB77-BDE3-0FBE-9E0511767C10}"/>
                </a:ext>
              </a:extLst>
            </p:cNvPr>
            <p:cNvGrpSpPr/>
            <p:nvPr/>
          </p:nvGrpSpPr>
          <p:grpSpPr>
            <a:xfrm rot="5400000">
              <a:off x="5157293" y="2025750"/>
              <a:ext cx="320142" cy="105833"/>
              <a:chOff x="6043083" y="3403600"/>
              <a:chExt cx="952497" cy="105833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7B5C072-EC88-BE86-47E0-E774FD21448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DD1BB3E-A6C4-74BC-F2E1-5926B1D95D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1640271-3F5D-D42E-185B-35F25C0CE200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56A8B1D-5A84-A5EB-5C29-C85582BBD4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C36E092F-D27D-3906-09EF-1B7A3F9AF647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2A620446-C5AA-D717-5D96-DADDA6F7B68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04E6BA4-226C-0C1D-8787-7FE35A7500D0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BD78555-5B04-433D-6952-F4507096934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7A095D0-0482-B7BD-6C93-6A7D91705D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4F7F6C3-0F5E-87A4-0ED6-657D4AD97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9E6C895-F8B1-9F49-A1A8-395E34081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512" y="1853281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AD1B6A4-869E-9FA1-2852-C1FBCA9A78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511" y="2370922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AFBEEB16-07E2-224B-8A2C-4DD0FA0E4D7E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 flipV="1">
              <a:off x="5299812" y="1853281"/>
              <a:ext cx="869566" cy="65314"/>
            </a:xfrm>
            <a:prstGeom prst="bentConnector3">
              <a:avLst>
                <a:gd name="adj1" fmla="val 9929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A80C28E-4FAA-D011-4208-3F4E209B8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365" y="2238738"/>
              <a:ext cx="0" cy="43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B53A6DAC-4766-7702-01DC-7DDCE2F2F3E7}"/>
                </a:ext>
              </a:extLst>
            </p:cNvPr>
            <p:cNvGrpSpPr/>
            <p:nvPr/>
          </p:nvGrpSpPr>
          <p:grpSpPr>
            <a:xfrm>
              <a:off x="5189188" y="2282589"/>
              <a:ext cx="256354" cy="256354"/>
              <a:chOff x="5189188" y="2335350"/>
              <a:chExt cx="256354" cy="25635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CBF0DB2-519B-58E9-1103-174926E4A49E}"/>
                  </a:ext>
                </a:extLst>
              </p:cNvPr>
              <p:cNvSpPr/>
              <p:nvPr/>
            </p:nvSpPr>
            <p:spPr>
              <a:xfrm>
                <a:off x="5189188" y="2335350"/>
                <a:ext cx="256354" cy="2563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88EC04C7-901A-DD37-CDA0-1355F5F5979E}"/>
                  </a:ext>
                </a:extLst>
              </p:cNvPr>
              <p:cNvGrpSpPr/>
              <p:nvPr/>
            </p:nvGrpSpPr>
            <p:grpSpPr>
              <a:xfrm>
                <a:off x="5212660" y="2363486"/>
                <a:ext cx="208654" cy="206389"/>
                <a:chOff x="5631759" y="2385749"/>
                <a:chExt cx="208654" cy="206389"/>
              </a:xfrm>
            </p:grpSpPr>
            <p:sp>
              <p:nvSpPr>
                <p:cNvPr id="88" name="원호 87">
                  <a:extLst>
                    <a:ext uri="{FF2B5EF4-FFF2-40B4-BE49-F238E27FC236}">
                      <a16:creationId xmlns:a16="http://schemas.microsoft.com/office/drawing/2014/main" id="{19766FF7-6FBF-3220-6A60-60B8060222AC}"/>
                    </a:ext>
                  </a:extLst>
                </p:cNvPr>
                <p:cNvSpPr/>
                <p:nvPr/>
              </p:nvSpPr>
              <p:spPr>
                <a:xfrm rot="18900000">
                  <a:off x="5631759" y="2453743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원호 88">
                  <a:extLst>
                    <a:ext uri="{FF2B5EF4-FFF2-40B4-BE49-F238E27FC236}">
                      <a16:creationId xmlns:a16="http://schemas.microsoft.com/office/drawing/2014/main" id="{D86D3619-7DF8-6406-70A5-B359551EDCCE}"/>
                    </a:ext>
                  </a:extLst>
                </p:cNvPr>
                <p:cNvSpPr/>
                <p:nvPr/>
              </p:nvSpPr>
              <p:spPr>
                <a:xfrm rot="8100000">
                  <a:off x="5724500" y="2385749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D9D783C-13B5-A453-DEA8-44AE3CC8B9A1}"/>
                </a:ext>
              </a:extLst>
            </p:cNvPr>
            <p:cNvGrpSpPr/>
            <p:nvPr/>
          </p:nvGrpSpPr>
          <p:grpSpPr>
            <a:xfrm>
              <a:off x="10695088" y="1741237"/>
              <a:ext cx="880209" cy="230716"/>
              <a:chOff x="10695088" y="1758736"/>
              <a:chExt cx="880209" cy="230716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1F71FDEF-B86E-F59C-883A-782FA6C5F4B0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6F368401-A39E-B6A9-76EC-4C1E646DA487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A45DDC3E-2AC4-6741-4CAA-92C9B687C0D2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23BE4FEA-990C-55F1-4F78-7410F389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E4C346B2-AF43-6290-063B-E25FB1753B1B}"/>
                </a:ext>
              </a:extLst>
            </p:cNvPr>
            <p:cNvGrpSpPr/>
            <p:nvPr/>
          </p:nvGrpSpPr>
          <p:grpSpPr>
            <a:xfrm>
              <a:off x="10695088" y="2522595"/>
              <a:ext cx="880320" cy="230716"/>
              <a:chOff x="10695088" y="1758736"/>
              <a:chExt cx="880320" cy="230716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E7F848E7-EA9C-3ECB-431C-2A309BF71A8A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986C0EA0-8A88-A692-102F-22F357690B26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80A49CA1-471B-1D9D-263F-0AA989CB5538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4D0BEA26-2AB5-DE6E-CA1A-243987AC1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66F7A241-C7F0-6CE1-36B0-C228056594F1}"/>
                </a:ext>
              </a:extLst>
            </p:cNvPr>
            <p:cNvSpPr/>
            <p:nvPr/>
          </p:nvSpPr>
          <p:spPr>
            <a:xfrm rot="5400000">
              <a:off x="11619748" y="2047096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71ED1296-BCB1-1A64-0127-152E0FB9EC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1848740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56C939AA-4712-9073-939F-E797AB5D2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2341125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38C6BE2-7044-754B-1E04-F9728291A237}"/>
                </a:ext>
              </a:extLst>
            </p:cNvPr>
            <p:cNvGrpSpPr/>
            <p:nvPr/>
          </p:nvGrpSpPr>
          <p:grpSpPr>
            <a:xfrm rot="5400000">
              <a:off x="10972143" y="2157935"/>
              <a:ext cx="320142" cy="105833"/>
              <a:chOff x="6043083" y="3403600"/>
              <a:chExt cx="952497" cy="105833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0DCEC089-D82C-F826-BB02-27DE6B88707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4C15A65-E67E-CAC0-49C5-1661C7AF22D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EFFDAB1-15C8-8598-257B-9B026F5059CB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42C5A7EC-06C8-EB6C-C839-1B45BDAFBF1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001FEFE-06B8-DCF1-B47A-A46262100DCE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3B8B96C9-C8FB-AEBD-3CFF-E9D05F80E03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A4DAA84-22F1-9EC3-9A9F-9E421028DF09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BA5439A-32EA-8005-EA15-3C1246AEAE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76A7F9A-F7C8-0680-3175-2A8D39FAE4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2BD3A94-447C-D219-7DF5-4CA8A46666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CAC10D1-7865-2534-26A0-5BB7995E96BC}"/>
                </a:ext>
              </a:extLst>
            </p:cNvPr>
            <p:cNvCxnSpPr/>
            <p:nvPr/>
          </p:nvCxnSpPr>
          <p:spPr>
            <a:xfrm flipH="1">
              <a:off x="11132214" y="1853282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5C129BD-3991-2272-2097-D85D43F23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2370923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48DEA06-5DE2-D5F3-C97F-464FE6DD5F2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2085057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83891BA-9BC7-F7EF-43B0-ED84CD314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2341125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1D63CFD-D4B4-4E44-6B1D-8BBADDAD19E4}"/>
                    </a:ext>
                  </a:extLst>
                </p:cNvPr>
                <p:cNvSpPr txBox="1"/>
                <p:nvPr/>
              </p:nvSpPr>
              <p:spPr>
                <a:xfrm>
                  <a:off x="8178664" y="1463602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1D63CFD-D4B4-4E44-6B1D-8BBADDAD1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664" y="1463602"/>
                  <a:ext cx="433428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E922581-E3B1-0062-B5C0-148951EBFF83}"/>
                    </a:ext>
                  </a:extLst>
                </p:cNvPr>
                <p:cNvSpPr txBox="1"/>
                <p:nvPr/>
              </p:nvSpPr>
              <p:spPr>
                <a:xfrm>
                  <a:off x="10261548" y="2056426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E922581-E3B1-0062-B5C0-148951EBF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2056426"/>
                  <a:ext cx="43342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36C54F5-3110-6D40-2B3B-A72CFD3AE94B}"/>
                    </a:ext>
                  </a:extLst>
                </p:cNvPr>
                <p:cNvSpPr txBox="1"/>
                <p:nvPr/>
              </p:nvSpPr>
              <p:spPr>
                <a:xfrm>
                  <a:off x="11041384" y="2068567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36C54F5-3110-6D40-2B3B-A72CFD3AE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2068567"/>
                  <a:ext cx="746793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D6B0258-0A61-2DC6-8C0C-AF8EB085EF9B}"/>
                    </a:ext>
                  </a:extLst>
                </p:cNvPr>
                <p:cNvSpPr txBox="1"/>
                <p:nvPr/>
              </p:nvSpPr>
              <p:spPr>
                <a:xfrm>
                  <a:off x="10515614" y="1455568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D6B0258-0A61-2DC6-8C0C-AF8EB085E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1455568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8B0DED6-B114-A3BD-8FA0-5BC784A443A9}"/>
                </a:ext>
              </a:extLst>
            </p:cNvPr>
            <p:cNvSpPr/>
            <p:nvPr/>
          </p:nvSpPr>
          <p:spPr>
            <a:xfrm>
              <a:off x="6169378" y="2771929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97C943A-43FD-5CBA-7794-370E9B6789A7}"/>
                </a:ext>
              </a:extLst>
            </p:cNvPr>
            <p:cNvSpPr/>
            <p:nvPr/>
          </p:nvSpPr>
          <p:spPr>
            <a:xfrm>
              <a:off x="6169378" y="1985314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903A3000-80BE-3E7C-EF20-D3386360202A}"/>
                </a:ext>
              </a:extLst>
            </p:cNvPr>
            <p:cNvCxnSpPr>
              <a:stCxn id="266" idx="3"/>
            </p:cNvCxnSpPr>
            <p:nvPr/>
          </p:nvCxnSpPr>
          <p:spPr>
            <a:xfrm flipV="1">
              <a:off x="10695088" y="2025309"/>
              <a:ext cx="1363562" cy="833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736C2596-61AA-E41B-6EA5-9AE7F7C794F2}"/>
                </a:ext>
              </a:extLst>
            </p:cNvPr>
            <p:cNvCxnSpPr>
              <a:cxnSpLocks/>
              <a:stCxn id="264" idx="3"/>
            </p:cNvCxnSpPr>
            <p:nvPr/>
          </p:nvCxnSpPr>
          <p:spPr>
            <a:xfrm flipV="1">
              <a:off x="10695088" y="2815205"/>
              <a:ext cx="1385787" cy="505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연결선: 꺾임 307">
              <a:extLst>
                <a:ext uri="{FF2B5EF4-FFF2-40B4-BE49-F238E27FC236}">
                  <a16:creationId xmlns:a16="http://schemas.microsoft.com/office/drawing/2014/main" id="{A8A27F23-506B-7545-4AE0-519A3FDD50DD}"/>
                </a:ext>
              </a:extLst>
            </p:cNvPr>
            <p:cNvCxnSpPr>
              <a:cxnSpLocks/>
              <a:stCxn id="266" idx="1"/>
              <a:endCxn id="64" idx="4"/>
            </p:cNvCxnSpPr>
            <p:nvPr/>
          </p:nvCxnSpPr>
          <p:spPr>
            <a:xfrm rot="10800000" flipV="1">
              <a:off x="5317366" y="2033645"/>
              <a:ext cx="852013" cy="505298"/>
            </a:xfrm>
            <a:prstGeom prst="bentConnector4">
              <a:avLst>
                <a:gd name="adj1" fmla="val 66576"/>
                <a:gd name="adj2" fmla="val 1092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4E224010-74E5-4916-E1F8-56D179742A1A}"/>
                </a:ext>
              </a:extLst>
            </p:cNvPr>
            <p:cNvGrpSpPr/>
            <p:nvPr/>
          </p:nvGrpSpPr>
          <p:grpSpPr>
            <a:xfrm rot="5400000">
              <a:off x="5157293" y="2797364"/>
              <a:ext cx="320142" cy="105833"/>
              <a:chOff x="6043083" y="3403600"/>
              <a:chExt cx="952497" cy="105833"/>
            </a:xfrm>
          </p:grpSpPr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0DB83100-8F59-77FF-61FB-2B947A68B0FC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D421B8C8-394A-D2D4-3A9F-D917A71D06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 322">
                <a:extLst>
                  <a:ext uri="{FF2B5EF4-FFF2-40B4-BE49-F238E27FC236}">
                    <a16:creationId xmlns:a16="http://schemas.microsoft.com/office/drawing/2014/main" id="{22FAC08B-A0D6-6514-A827-B833659E2E98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88831DF8-04A4-A1E1-B9B8-7ADEB21D3D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2C974B5E-DA33-CD95-BCDC-63E4A96F62F0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 325">
                <a:extLst>
                  <a:ext uri="{FF2B5EF4-FFF2-40B4-BE49-F238E27FC236}">
                    <a16:creationId xmlns:a16="http://schemas.microsoft.com/office/drawing/2014/main" id="{554DDB51-3A90-4677-0C77-0E16D6F43C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A5C6B04C-145D-C777-A9CE-17BD00720432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C70E7911-2C21-2E7E-3729-6E7C52A8FA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9314B828-F9DF-C04C-AE3A-6D2A615DB4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>
                <a:extLst>
                  <a:ext uri="{FF2B5EF4-FFF2-40B4-BE49-F238E27FC236}">
                    <a16:creationId xmlns:a16="http://schemas.microsoft.com/office/drawing/2014/main" id="{9D464259-9ED6-917F-AB2B-79EB138ACC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1" name="연결선: 꺾임 330">
              <a:extLst>
                <a:ext uri="{FF2B5EF4-FFF2-40B4-BE49-F238E27FC236}">
                  <a16:creationId xmlns:a16="http://schemas.microsoft.com/office/drawing/2014/main" id="{DB816958-0BC0-C153-C004-7A00BCEC608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 flipV="1">
              <a:off x="5299812" y="2627275"/>
              <a:ext cx="869566" cy="62931"/>
            </a:xfrm>
            <a:prstGeom prst="bentConnector3">
              <a:avLst>
                <a:gd name="adj1" fmla="val 9941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1BB2F1EE-C0F9-42E5-AB2F-97452F2DE6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365" y="3010352"/>
              <a:ext cx="0" cy="43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32">
              <a:extLst>
                <a:ext uri="{FF2B5EF4-FFF2-40B4-BE49-F238E27FC236}">
                  <a16:creationId xmlns:a16="http://schemas.microsoft.com/office/drawing/2014/main" id="{87071720-A5BA-0481-5ABF-B79E66CE6A7D}"/>
                </a:ext>
              </a:extLst>
            </p:cNvPr>
            <p:cNvGrpSpPr/>
            <p:nvPr/>
          </p:nvGrpSpPr>
          <p:grpSpPr>
            <a:xfrm>
              <a:off x="5189188" y="3054203"/>
              <a:ext cx="256354" cy="256354"/>
              <a:chOff x="5189188" y="2335350"/>
              <a:chExt cx="256354" cy="256354"/>
            </a:xfrm>
          </p:grpSpPr>
          <p:sp>
            <p:nvSpPr>
              <p:cNvPr id="334" name="타원 333">
                <a:extLst>
                  <a:ext uri="{FF2B5EF4-FFF2-40B4-BE49-F238E27FC236}">
                    <a16:creationId xmlns:a16="http://schemas.microsoft.com/office/drawing/2014/main" id="{006CDD0C-D7CD-9199-BCE6-57151E5298D5}"/>
                  </a:ext>
                </a:extLst>
              </p:cNvPr>
              <p:cNvSpPr/>
              <p:nvPr/>
            </p:nvSpPr>
            <p:spPr>
              <a:xfrm>
                <a:off x="5189188" y="2335350"/>
                <a:ext cx="256354" cy="2563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CBED99A-B677-FCF2-6723-F0878B053692}"/>
                  </a:ext>
                </a:extLst>
              </p:cNvPr>
              <p:cNvGrpSpPr/>
              <p:nvPr/>
            </p:nvGrpSpPr>
            <p:grpSpPr>
              <a:xfrm>
                <a:off x="5212660" y="2363486"/>
                <a:ext cx="208654" cy="206389"/>
                <a:chOff x="5631759" y="2385749"/>
                <a:chExt cx="208654" cy="206389"/>
              </a:xfrm>
            </p:grpSpPr>
            <p:sp>
              <p:nvSpPr>
                <p:cNvPr id="336" name="원호 335">
                  <a:extLst>
                    <a:ext uri="{FF2B5EF4-FFF2-40B4-BE49-F238E27FC236}">
                      <a16:creationId xmlns:a16="http://schemas.microsoft.com/office/drawing/2014/main" id="{25F8149A-F66D-29ED-6F5C-EDEF2805CAB6}"/>
                    </a:ext>
                  </a:extLst>
                </p:cNvPr>
                <p:cNvSpPr/>
                <p:nvPr/>
              </p:nvSpPr>
              <p:spPr>
                <a:xfrm rot="18900000">
                  <a:off x="5631759" y="2453743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4D215995-1B76-8354-BDE8-4A74EB6CF870}"/>
                    </a:ext>
                  </a:extLst>
                </p:cNvPr>
                <p:cNvSpPr/>
                <p:nvPr/>
              </p:nvSpPr>
              <p:spPr>
                <a:xfrm rot="8100000">
                  <a:off x="5724500" y="2385749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339" name="연결선: 꺾임 338">
              <a:extLst>
                <a:ext uri="{FF2B5EF4-FFF2-40B4-BE49-F238E27FC236}">
                  <a16:creationId xmlns:a16="http://schemas.microsoft.com/office/drawing/2014/main" id="{FB52235E-4417-93A8-21ED-3EECD09FCC76}"/>
                </a:ext>
              </a:extLst>
            </p:cNvPr>
            <p:cNvCxnSpPr>
              <a:cxnSpLocks/>
              <a:stCxn id="264" idx="1"/>
              <a:endCxn id="334" idx="4"/>
            </p:cNvCxnSpPr>
            <p:nvPr/>
          </p:nvCxnSpPr>
          <p:spPr>
            <a:xfrm rot="10800000" flipV="1">
              <a:off x="5317366" y="2820259"/>
              <a:ext cx="852013" cy="490297"/>
            </a:xfrm>
            <a:prstGeom prst="bentConnector4">
              <a:avLst>
                <a:gd name="adj1" fmla="val 66576"/>
                <a:gd name="adj2" fmla="val 10690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B55AA3E2-2F92-A50E-7F0B-1CB1BD6A2A96}"/>
                    </a:ext>
                  </a:extLst>
                </p:cNvPr>
                <p:cNvSpPr txBox="1"/>
                <p:nvPr/>
              </p:nvSpPr>
              <p:spPr>
                <a:xfrm>
                  <a:off x="10515614" y="2814709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B55AA3E2-2F92-A50E-7F0B-1CB1BD6A2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2814709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E5AF7A5D-0F87-AA29-334B-B8AF9D65C22E}"/>
                  </a:ext>
                </a:extLst>
              </p:cNvPr>
              <p:cNvSpPr txBox="1"/>
              <p:nvPr/>
            </p:nvSpPr>
            <p:spPr>
              <a:xfrm>
                <a:off x="10515614" y="3003941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E5AF7A5D-0F87-AA29-334B-B8AF9D65C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14" y="3003941"/>
                <a:ext cx="746793" cy="276999"/>
              </a:xfrm>
              <a:prstGeom prst="rect">
                <a:avLst/>
              </a:prstGeom>
              <a:blipFill>
                <a:blip r:embed="rId1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C8A65BE4-7EF1-C0EC-FEDD-8E935B771B91}"/>
              </a:ext>
            </a:extLst>
          </p:cNvPr>
          <p:cNvGrpSpPr/>
          <p:nvPr/>
        </p:nvGrpSpPr>
        <p:grpSpPr>
          <a:xfrm>
            <a:off x="4858988" y="3011975"/>
            <a:ext cx="7221887" cy="1916316"/>
            <a:chOff x="4858988" y="3011975"/>
            <a:chExt cx="7221887" cy="1916316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1B56541-4029-6436-95A5-DE49B1024C32}"/>
                </a:ext>
              </a:extLst>
            </p:cNvPr>
            <p:cNvSpPr/>
            <p:nvPr/>
          </p:nvSpPr>
          <p:spPr>
            <a:xfrm>
              <a:off x="6169378" y="4814646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6" name="연결선: 꺾임 195">
              <a:extLst>
                <a:ext uri="{FF2B5EF4-FFF2-40B4-BE49-F238E27FC236}">
                  <a16:creationId xmlns:a16="http://schemas.microsoft.com/office/drawing/2014/main" id="{BFB4869E-DA36-AEF1-4A7D-E10F24A642F0}"/>
                </a:ext>
              </a:extLst>
            </p:cNvPr>
            <p:cNvCxnSpPr>
              <a:cxnSpLocks/>
              <a:stCxn id="190" idx="1"/>
            </p:cNvCxnSpPr>
            <p:nvPr/>
          </p:nvCxnSpPr>
          <p:spPr>
            <a:xfrm rot="10800000" flipV="1">
              <a:off x="5739638" y="4862977"/>
              <a:ext cx="429740" cy="65314"/>
            </a:xfrm>
            <a:prstGeom prst="bentConnector3">
              <a:avLst>
                <a:gd name="adj1" fmla="val 1009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ED72711A-AADE-33CD-C138-0A2AF6B3E07B}"/>
                    </a:ext>
                  </a:extLst>
                </p:cNvPr>
                <p:cNvSpPr txBox="1"/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ED72711A-AADE-33CD-C138-0A2AF6B3E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F9F05564-E467-3D22-3A02-2590C84BF4B7}"/>
                </a:ext>
              </a:extLst>
            </p:cNvPr>
            <p:cNvSpPr/>
            <p:nvPr/>
          </p:nvSpPr>
          <p:spPr>
            <a:xfrm>
              <a:off x="6169378" y="3353323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092CB60-16B5-D188-9ECC-3F7F40B8B367}"/>
                </a:ext>
              </a:extLst>
            </p:cNvPr>
            <p:cNvSpPr/>
            <p:nvPr/>
          </p:nvSpPr>
          <p:spPr>
            <a:xfrm>
              <a:off x="6169378" y="4127318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F9C016F5-EB75-967A-549A-2A40CB2646BA}"/>
                </a:ext>
              </a:extLst>
            </p:cNvPr>
            <p:cNvGrpSpPr/>
            <p:nvPr/>
          </p:nvGrpSpPr>
          <p:grpSpPr>
            <a:xfrm rot="5400000">
              <a:off x="10633441" y="3706307"/>
              <a:ext cx="320142" cy="105833"/>
              <a:chOff x="6043083" y="3403600"/>
              <a:chExt cx="952497" cy="105833"/>
            </a:xfrm>
          </p:grpSpPr>
          <p:cxnSp>
            <p:nvCxnSpPr>
              <p:cNvPr id="429" name="직선 연결선 428">
                <a:extLst>
                  <a:ext uri="{FF2B5EF4-FFF2-40B4-BE49-F238E27FC236}">
                    <a16:creationId xmlns:a16="http://schemas.microsoft.com/office/drawing/2014/main" id="{BDA4B47C-EBB2-71E2-9A8C-0EBE087516E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직선 연결선 429">
                <a:extLst>
                  <a:ext uri="{FF2B5EF4-FFF2-40B4-BE49-F238E27FC236}">
                    <a16:creationId xmlns:a16="http://schemas.microsoft.com/office/drawing/2014/main" id="{A5FF912A-CD01-AF4D-52BC-7C8F9DA316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직선 연결선 430">
                <a:extLst>
                  <a:ext uri="{FF2B5EF4-FFF2-40B4-BE49-F238E27FC236}">
                    <a16:creationId xmlns:a16="http://schemas.microsoft.com/office/drawing/2014/main" id="{E0A6E2BD-E498-7D73-0AF9-75A39B4B8FAC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직선 연결선 431">
                <a:extLst>
                  <a:ext uri="{FF2B5EF4-FFF2-40B4-BE49-F238E27FC236}">
                    <a16:creationId xmlns:a16="http://schemas.microsoft.com/office/drawing/2014/main" id="{7E24639F-4B8D-D33D-C8E2-DED2DBBE98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직선 연결선 432">
                <a:extLst>
                  <a:ext uri="{FF2B5EF4-FFF2-40B4-BE49-F238E27FC236}">
                    <a16:creationId xmlns:a16="http://schemas.microsoft.com/office/drawing/2014/main" id="{01FC48B9-CB90-1982-25E4-C1FD1EC06E1F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직선 연결선 433">
                <a:extLst>
                  <a:ext uri="{FF2B5EF4-FFF2-40B4-BE49-F238E27FC236}">
                    <a16:creationId xmlns:a16="http://schemas.microsoft.com/office/drawing/2014/main" id="{F7B256BD-DC20-5F00-2FAA-DA68450CE6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직선 연결선 434">
                <a:extLst>
                  <a:ext uri="{FF2B5EF4-FFF2-40B4-BE49-F238E27FC236}">
                    <a16:creationId xmlns:a16="http://schemas.microsoft.com/office/drawing/2014/main" id="{6B1942DC-95D3-F3C4-2F17-0A70D2D4BC7D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직선 연결선 435">
                <a:extLst>
                  <a:ext uri="{FF2B5EF4-FFF2-40B4-BE49-F238E27FC236}">
                    <a16:creationId xmlns:a16="http://schemas.microsoft.com/office/drawing/2014/main" id="{1963519F-0513-AB23-1145-56EDD47914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연결선 436">
                <a:extLst>
                  <a:ext uri="{FF2B5EF4-FFF2-40B4-BE49-F238E27FC236}">
                    <a16:creationId xmlns:a16="http://schemas.microsoft.com/office/drawing/2014/main" id="{377B0EEE-8002-8301-99F2-87FDA700F6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직선 연결선 437">
                <a:extLst>
                  <a:ext uri="{FF2B5EF4-FFF2-40B4-BE49-F238E27FC236}">
                    <a16:creationId xmlns:a16="http://schemas.microsoft.com/office/drawing/2014/main" id="{EEEAF848-49C9-6BB5-9E72-B99A2576DD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633C337E-9841-5D19-5E57-0B5E10313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512" y="3401654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FCFCB9F8-CEC1-C368-367C-3F0A03B09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511" y="3919295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40D2A4BE-5166-6F9A-DBF2-2185119F12A8}"/>
                </a:ext>
              </a:extLst>
            </p:cNvPr>
            <p:cNvGrpSpPr/>
            <p:nvPr/>
          </p:nvGrpSpPr>
          <p:grpSpPr>
            <a:xfrm>
              <a:off x="10695088" y="3289610"/>
              <a:ext cx="880209" cy="230716"/>
              <a:chOff x="10695088" y="1758736"/>
              <a:chExt cx="880209" cy="230716"/>
            </a:xfrm>
          </p:grpSpPr>
          <p:cxnSp>
            <p:nvCxnSpPr>
              <p:cNvPr id="411" name="직선 연결선 410">
                <a:extLst>
                  <a:ext uri="{FF2B5EF4-FFF2-40B4-BE49-F238E27FC236}">
                    <a16:creationId xmlns:a16="http://schemas.microsoft.com/office/drawing/2014/main" id="{99ED711C-C6F9-C443-CDC5-528AC71A3F8E}"/>
                  </a:ext>
                </a:extLst>
              </p:cNvPr>
              <p:cNvCxnSpPr>
                <a:stCxn id="349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 411">
                <a:extLst>
                  <a:ext uri="{FF2B5EF4-FFF2-40B4-BE49-F238E27FC236}">
                    <a16:creationId xmlns:a16="http://schemas.microsoft.com/office/drawing/2014/main" id="{F245E2A3-BD85-2C1E-1FC7-FDB721D4D633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직선 연결선 412">
                <a:extLst>
                  <a:ext uri="{FF2B5EF4-FFF2-40B4-BE49-F238E27FC236}">
                    <a16:creationId xmlns:a16="http://schemas.microsoft.com/office/drawing/2014/main" id="{CBF40013-6CC7-FEE2-49F8-7AF1B31F1ADA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4" name="직선 연결선 413">
                <a:extLst>
                  <a:ext uri="{FF2B5EF4-FFF2-40B4-BE49-F238E27FC236}">
                    <a16:creationId xmlns:a16="http://schemas.microsoft.com/office/drawing/2014/main" id="{26B50D6B-6C26-327E-0456-8F5756D96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8B19F4AE-D4ED-97ED-E58E-46E3DC34BFFC}"/>
                </a:ext>
              </a:extLst>
            </p:cNvPr>
            <p:cNvGrpSpPr/>
            <p:nvPr/>
          </p:nvGrpSpPr>
          <p:grpSpPr>
            <a:xfrm>
              <a:off x="10695088" y="4070968"/>
              <a:ext cx="880320" cy="230716"/>
              <a:chOff x="10695088" y="1758736"/>
              <a:chExt cx="880320" cy="230716"/>
            </a:xfrm>
          </p:grpSpPr>
          <p:cxnSp>
            <p:nvCxnSpPr>
              <p:cNvPr id="407" name="직선 연결선 406">
                <a:extLst>
                  <a:ext uri="{FF2B5EF4-FFF2-40B4-BE49-F238E27FC236}">
                    <a16:creationId xmlns:a16="http://schemas.microsoft.com/office/drawing/2014/main" id="{D7687037-3114-3CE1-9A6F-E50486CCB571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직선 연결선 407">
                <a:extLst>
                  <a:ext uri="{FF2B5EF4-FFF2-40B4-BE49-F238E27FC236}">
                    <a16:creationId xmlns:a16="http://schemas.microsoft.com/office/drawing/2014/main" id="{A1B8DBE1-1777-5F3D-6A8C-0F3EDC4DF9B7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 408">
                <a:extLst>
                  <a:ext uri="{FF2B5EF4-FFF2-40B4-BE49-F238E27FC236}">
                    <a16:creationId xmlns:a16="http://schemas.microsoft.com/office/drawing/2014/main" id="{2E67FF94-8EB9-CC7B-28A6-8E127607DF71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직선 연결선 409">
                <a:extLst>
                  <a:ext uri="{FF2B5EF4-FFF2-40B4-BE49-F238E27FC236}">
                    <a16:creationId xmlns:a16="http://schemas.microsoft.com/office/drawing/2014/main" id="{1706E448-C0F4-1A98-C38C-D8C156706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C9B018E0-FF58-2ACE-C0B7-D919DF189C86}"/>
                </a:ext>
              </a:extLst>
            </p:cNvPr>
            <p:cNvSpPr/>
            <p:nvPr/>
          </p:nvSpPr>
          <p:spPr>
            <a:xfrm rot="5400000">
              <a:off x="11619748" y="3595469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B566639F-9B2F-3B71-CC71-9197177B17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3397113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직선 연결선 361">
              <a:extLst>
                <a:ext uri="{FF2B5EF4-FFF2-40B4-BE49-F238E27FC236}">
                  <a16:creationId xmlns:a16="http://schemas.microsoft.com/office/drawing/2014/main" id="{5FCE907C-2A4B-95BF-0D74-D38B0B5B31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3889498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299B5055-3038-EB36-C9BE-466C0EC41996}"/>
                </a:ext>
              </a:extLst>
            </p:cNvPr>
            <p:cNvGrpSpPr/>
            <p:nvPr/>
          </p:nvGrpSpPr>
          <p:grpSpPr>
            <a:xfrm rot="5400000">
              <a:off x="10972143" y="3706308"/>
              <a:ext cx="320142" cy="105833"/>
              <a:chOff x="6043083" y="3403600"/>
              <a:chExt cx="952497" cy="105833"/>
            </a:xfrm>
          </p:grpSpPr>
          <p:cxnSp>
            <p:nvCxnSpPr>
              <p:cNvPr id="397" name="직선 연결선 396">
                <a:extLst>
                  <a:ext uri="{FF2B5EF4-FFF2-40B4-BE49-F238E27FC236}">
                    <a16:creationId xmlns:a16="http://schemas.microsoft.com/office/drawing/2014/main" id="{810111CF-9A49-FA22-2B7D-C980B99F43C2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 397">
                <a:extLst>
                  <a:ext uri="{FF2B5EF4-FFF2-40B4-BE49-F238E27FC236}">
                    <a16:creationId xmlns:a16="http://schemas.microsoft.com/office/drawing/2014/main" id="{F3037B88-B4A5-C0A5-A08C-275FDD82AC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A89B2610-3331-FD9D-7A5F-156B0AB9EBA1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8BEEA6D9-894C-3A99-00D6-EFC464F8A7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 400">
                <a:extLst>
                  <a:ext uri="{FF2B5EF4-FFF2-40B4-BE49-F238E27FC236}">
                    <a16:creationId xmlns:a16="http://schemas.microsoft.com/office/drawing/2014/main" id="{50358E30-A091-BD7D-1771-80B7D878D161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 401">
                <a:extLst>
                  <a:ext uri="{FF2B5EF4-FFF2-40B4-BE49-F238E27FC236}">
                    <a16:creationId xmlns:a16="http://schemas.microsoft.com/office/drawing/2014/main" id="{F693218E-BDDD-2193-BC2D-B5D7CCCFAE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9E61F899-753E-5600-0C40-35A8051BC191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143267F6-2F4F-E573-97A8-8F137B4B28B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 404">
                <a:extLst>
                  <a:ext uri="{FF2B5EF4-FFF2-40B4-BE49-F238E27FC236}">
                    <a16:creationId xmlns:a16="http://schemas.microsoft.com/office/drawing/2014/main" id="{9F842F8E-A74B-6544-E293-1D120875A0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 405">
                <a:extLst>
                  <a:ext uri="{FF2B5EF4-FFF2-40B4-BE49-F238E27FC236}">
                    <a16:creationId xmlns:a16="http://schemas.microsoft.com/office/drawing/2014/main" id="{08CB6E60-316E-0127-3850-F0DCD54C3B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F54DB1AB-A3B6-C54E-991B-8CF1AB721D8F}"/>
                </a:ext>
              </a:extLst>
            </p:cNvPr>
            <p:cNvCxnSpPr/>
            <p:nvPr/>
          </p:nvCxnSpPr>
          <p:spPr>
            <a:xfrm flipH="1">
              <a:off x="11132214" y="3401655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220416DC-31AF-3D44-95E9-C1F60FB168AE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3919296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4BEFE2EF-166D-30A1-7B72-8EEFD6DB996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633430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6D252EAB-C570-1717-98C0-839EA957136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889498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7080D54-832B-B60C-998D-C6FEF16CA84C}"/>
                    </a:ext>
                  </a:extLst>
                </p:cNvPr>
                <p:cNvSpPr txBox="1"/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=25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7080D54-832B-B60C-998D-C6FEF16CA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D9C491B3-1901-37D7-1474-300C8562C717}"/>
                    </a:ext>
                  </a:extLst>
                </p:cNvPr>
                <p:cNvSpPr txBox="1"/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D9C491B3-1901-37D7-1474-300C8562C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BE8204C5-D857-3E82-50F8-CF5BC92C9088}"/>
                    </a:ext>
                  </a:extLst>
                </p:cNvPr>
                <p:cNvSpPr txBox="1"/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BE8204C5-D857-3E82-50F8-CF5BC92C90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5AFFED0B-5F8F-D900-1687-71502D7968DF}"/>
                </a:ext>
              </a:extLst>
            </p:cNvPr>
            <p:cNvSpPr/>
            <p:nvPr/>
          </p:nvSpPr>
          <p:spPr>
            <a:xfrm>
              <a:off x="6169378" y="4320302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03B394E-3284-DBF1-A243-A9A9C36CFCCB}"/>
                </a:ext>
              </a:extLst>
            </p:cNvPr>
            <p:cNvSpPr/>
            <p:nvPr/>
          </p:nvSpPr>
          <p:spPr>
            <a:xfrm>
              <a:off x="6169378" y="3533687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721A158-1F44-7D2B-0813-00E2E0554F8D}"/>
                </a:ext>
              </a:extLst>
            </p:cNvPr>
            <p:cNvCxnSpPr>
              <a:stCxn id="373" idx="3"/>
            </p:cNvCxnSpPr>
            <p:nvPr/>
          </p:nvCxnSpPr>
          <p:spPr>
            <a:xfrm flipV="1">
              <a:off x="10695088" y="3573682"/>
              <a:ext cx="1363562" cy="833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0BFC9FFB-A835-3033-5239-A38DFEC21AC4}"/>
                </a:ext>
              </a:extLst>
            </p:cNvPr>
            <p:cNvCxnSpPr>
              <a:cxnSpLocks/>
              <a:stCxn id="372" idx="3"/>
            </p:cNvCxnSpPr>
            <p:nvPr/>
          </p:nvCxnSpPr>
          <p:spPr>
            <a:xfrm flipV="1">
              <a:off x="10695088" y="4363578"/>
              <a:ext cx="1385787" cy="505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B62C0687-582D-316F-1D77-2ED9C933C84C}"/>
                    </a:ext>
                  </a:extLst>
                </p:cNvPr>
                <p:cNvSpPr txBox="1"/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B62C0687-582D-316F-1D77-2ED9C933C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5AAE2A1B-D035-8958-4E53-37E77AABDF6E}"/>
                </a:ext>
              </a:extLst>
            </p:cNvPr>
            <p:cNvGrpSpPr/>
            <p:nvPr/>
          </p:nvGrpSpPr>
          <p:grpSpPr>
            <a:xfrm rot="5400000">
              <a:off x="4827093" y="3550796"/>
              <a:ext cx="320142" cy="105833"/>
              <a:chOff x="6043083" y="3403600"/>
              <a:chExt cx="952497" cy="105833"/>
            </a:xfrm>
          </p:grpSpPr>
          <p:cxnSp>
            <p:nvCxnSpPr>
              <p:cNvPr id="440" name="직선 연결선 439">
                <a:extLst>
                  <a:ext uri="{FF2B5EF4-FFF2-40B4-BE49-F238E27FC236}">
                    <a16:creationId xmlns:a16="http://schemas.microsoft.com/office/drawing/2014/main" id="{E21BE67A-0E95-65A8-7200-059ECB89FC35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직선 연결선 440">
                <a:extLst>
                  <a:ext uri="{FF2B5EF4-FFF2-40B4-BE49-F238E27FC236}">
                    <a16:creationId xmlns:a16="http://schemas.microsoft.com/office/drawing/2014/main" id="{B2A99613-0CEC-BCF8-0973-889A27F0AD5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직선 연결선 441">
                <a:extLst>
                  <a:ext uri="{FF2B5EF4-FFF2-40B4-BE49-F238E27FC236}">
                    <a16:creationId xmlns:a16="http://schemas.microsoft.com/office/drawing/2014/main" id="{955A7A4D-A0E2-DF04-6E9B-8A571407BC8D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직선 연결선 442">
                <a:extLst>
                  <a:ext uri="{FF2B5EF4-FFF2-40B4-BE49-F238E27FC236}">
                    <a16:creationId xmlns:a16="http://schemas.microsoft.com/office/drawing/2014/main" id="{EC4D0670-0C77-9F4D-B79D-195460C080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직선 연결선 443">
                <a:extLst>
                  <a:ext uri="{FF2B5EF4-FFF2-40B4-BE49-F238E27FC236}">
                    <a16:creationId xmlns:a16="http://schemas.microsoft.com/office/drawing/2014/main" id="{733DB5B9-2BBF-3E4F-5E82-F43675B3E7D6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직선 연결선 444">
                <a:extLst>
                  <a:ext uri="{FF2B5EF4-FFF2-40B4-BE49-F238E27FC236}">
                    <a16:creationId xmlns:a16="http://schemas.microsoft.com/office/drawing/2014/main" id="{2D14B56D-E60D-3F47-4A72-C3BBF531797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직선 연결선 445">
                <a:extLst>
                  <a:ext uri="{FF2B5EF4-FFF2-40B4-BE49-F238E27FC236}">
                    <a16:creationId xmlns:a16="http://schemas.microsoft.com/office/drawing/2014/main" id="{05AD0F05-3D3F-D6AB-0404-657A5E5E5B6C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직선 연결선 446">
                <a:extLst>
                  <a:ext uri="{FF2B5EF4-FFF2-40B4-BE49-F238E27FC236}">
                    <a16:creationId xmlns:a16="http://schemas.microsoft.com/office/drawing/2014/main" id="{65553CCC-C5AF-D59A-2461-7B3EA83F444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직선 연결선 447">
                <a:extLst>
                  <a:ext uri="{FF2B5EF4-FFF2-40B4-BE49-F238E27FC236}">
                    <a16:creationId xmlns:a16="http://schemas.microsoft.com/office/drawing/2014/main" id="{422FA750-5A15-25BA-886C-3137B09847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17C94B4-1CB1-4DA9-7B4E-259D220E8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0" name="연결선: 꺾임 449">
              <a:extLst>
                <a:ext uri="{FF2B5EF4-FFF2-40B4-BE49-F238E27FC236}">
                  <a16:creationId xmlns:a16="http://schemas.microsoft.com/office/drawing/2014/main" id="{0F1AB10B-253C-4E0E-6E61-CC0EA94098E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87163" y="3378327"/>
              <a:ext cx="429740" cy="65314"/>
            </a:xfrm>
            <a:prstGeom prst="bentConnector3">
              <a:avLst>
                <a:gd name="adj1" fmla="val 1009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타원 450">
              <a:extLst>
                <a:ext uri="{FF2B5EF4-FFF2-40B4-BE49-F238E27FC236}">
                  <a16:creationId xmlns:a16="http://schemas.microsoft.com/office/drawing/2014/main" id="{10C6FB7B-EDF8-B066-800D-D93D1EC4BFF8}"/>
                </a:ext>
              </a:extLst>
            </p:cNvPr>
            <p:cNvSpPr/>
            <p:nvPr/>
          </p:nvSpPr>
          <p:spPr>
            <a:xfrm>
              <a:off x="4858988" y="3860396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C6C19A71-5895-0D12-33F5-0D248E517AD9}"/>
                </a:ext>
              </a:extLst>
            </p:cNvPr>
            <p:cNvCxnSpPr>
              <a:cxnSpLocks/>
              <a:stCxn id="451" idx="0"/>
            </p:cNvCxnSpPr>
            <p:nvPr/>
          </p:nvCxnSpPr>
          <p:spPr>
            <a:xfrm flipV="1">
              <a:off x="4987165" y="3763784"/>
              <a:ext cx="0" cy="96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연결선: 꺾임 452">
              <a:extLst>
                <a:ext uri="{FF2B5EF4-FFF2-40B4-BE49-F238E27FC236}">
                  <a16:creationId xmlns:a16="http://schemas.microsoft.com/office/drawing/2014/main" id="{FD237A41-FD57-7940-F6CC-4CE292BE29B1}"/>
                </a:ext>
              </a:extLst>
            </p:cNvPr>
            <p:cNvCxnSpPr>
              <a:cxnSpLocks/>
              <a:endCxn id="451" idx="4"/>
            </p:cNvCxnSpPr>
            <p:nvPr/>
          </p:nvCxnSpPr>
          <p:spPr>
            <a:xfrm rot="10800000">
              <a:off x="4987165" y="4116750"/>
              <a:ext cx="429738" cy="355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8E458A2-C03A-236D-D92A-9C8C958376B7}"/>
                </a:ext>
              </a:extLst>
            </p:cNvPr>
            <p:cNvGrpSpPr/>
            <p:nvPr/>
          </p:nvGrpSpPr>
          <p:grpSpPr>
            <a:xfrm>
              <a:off x="4882460" y="3888532"/>
              <a:ext cx="208654" cy="206389"/>
              <a:chOff x="5631759" y="2385749"/>
              <a:chExt cx="208654" cy="206389"/>
            </a:xfrm>
          </p:grpSpPr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3C35ED7C-E97C-50F7-D00C-9A070E5D0E76}"/>
                  </a:ext>
                </a:extLst>
              </p:cNvPr>
              <p:cNvSpPr/>
              <p:nvPr/>
            </p:nvSpPr>
            <p:spPr>
              <a:xfrm rot="18900000">
                <a:off x="5631759" y="2453743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원호 455">
                <a:extLst>
                  <a:ext uri="{FF2B5EF4-FFF2-40B4-BE49-F238E27FC236}">
                    <a16:creationId xmlns:a16="http://schemas.microsoft.com/office/drawing/2014/main" id="{6CC9629E-0C92-2CD2-0252-9E6D2982C132}"/>
                  </a:ext>
                </a:extLst>
              </p:cNvPr>
              <p:cNvSpPr/>
              <p:nvPr/>
            </p:nvSpPr>
            <p:spPr>
              <a:xfrm rot="8100000">
                <a:off x="5724500" y="2385749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F96859A-57D7-A896-C1A5-A7913B7F0BE0}"/>
                    </a:ext>
                  </a:extLst>
                </p:cNvPr>
                <p:cNvSpPr txBox="1"/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F96859A-57D7-A896-C1A5-A7913B7F0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DF8A061B-904C-6D82-4CCF-AF9684E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903" y="3979333"/>
              <a:ext cx="0" cy="1729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A829E1B3-FCD1-45CA-D799-E336172B6947}"/>
                </a:ext>
              </a:extLst>
            </p:cNvPr>
            <p:cNvCxnSpPr>
              <a:cxnSpLocks/>
              <a:stCxn id="457" idx="3"/>
            </p:cNvCxnSpPr>
            <p:nvPr/>
          </p:nvCxnSpPr>
          <p:spPr>
            <a:xfrm flipH="1" flipV="1">
              <a:off x="5416903" y="3378327"/>
              <a:ext cx="6944" cy="2063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79" name="그룹 478">
              <a:extLst>
                <a:ext uri="{FF2B5EF4-FFF2-40B4-BE49-F238E27FC236}">
                  <a16:creationId xmlns:a16="http://schemas.microsoft.com/office/drawing/2014/main" id="{D605E8FC-836F-92EF-E9EB-B567FA74D461}"/>
                </a:ext>
              </a:extLst>
            </p:cNvPr>
            <p:cNvGrpSpPr/>
            <p:nvPr/>
          </p:nvGrpSpPr>
          <p:grpSpPr>
            <a:xfrm>
              <a:off x="5323446" y="3590174"/>
              <a:ext cx="192825" cy="341276"/>
              <a:chOff x="5723258" y="3560233"/>
              <a:chExt cx="192825" cy="341276"/>
            </a:xfrm>
          </p:grpSpPr>
          <p:sp>
            <p:nvSpPr>
              <p:cNvPr id="475" name="자유형: 도형 474">
                <a:extLst>
                  <a:ext uri="{FF2B5EF4-FFF2-40B4-BE49-F238E27FC236}">
                    <a16:creationId xmlns:a16="http://schemas.microsoft.com/office/drawing/2014/main" id="{A9F509E8-0856-B9B1-8A30-8A61ED681A80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6" name="자유형: 도형 475">
                <a:extLst>
                  <a:ext uri="{FF2B5EF4-FFF2-40B4-BE49-F238E27FC236}">
                    <a16:creationId xmlns:a16="http://schemas.microsoft.com/office/drawing/2014/main" id="{BD92D9A2-03FC-A676-6252-21E599DB86A0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8CB07502-AD49-42AF-B3D2-D29B0865465D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D708D391-E388-DA4D-18AA-88405C828B34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80C6D47D-BD8C-F1A3-4A0D-C62EEED2476E}"/>
                </a:ext>
              </a:extLst>
            </p:cNvPr>
            <p:cNvGrpSpPr/>
            <p:nvPr/>
          </p:nvGrpSpPr>
          <p:grpSpPr>
            <a:xfrm>
              <a:off x="5583226" y="3399132"/>
              <a:ext cx="192825" cy="341276"/>
              <a:chOff x="5723258" y="3560233"/>
              <a:chExt cx="192825" cy="341276"/>
            </a:xfrm>
          </p:grpSpPr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A5DAC7C6-7E37-F56F-242E-694F85C34EC9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2" name="자유형: 도형 481">
                <a:extLst>
                  <a:ext uri="{FF2B5EF4-FFF2-40B4-BE49-F238E27FC236}">
                    <a16:creationId xmlns:a16="http://schemas.microsoft.com/office/drawing/2014/main" id="{D12B2D4E-E206-D1E7-34A4-E2445049AFF4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3" name="자유형: 도형 482">
                <a:extLst>
                  <a:ext uri="{FF2B5EF4-FFF2-40B4-BE49-F238E27FC236}">
                    <a16:creationId xmlns:a16="http://schemas.microsoft.com/office/drawing/2014/main" id="{D9B49007-76E3-BE7F-9CD9-20A2B971736D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자유형: 도형 483">
                <a:extLst>
                  <a:ext uri="{FF2B5EF4-FFF2-40B4-BE49-F238E27FC236}">
                    <a16:creationId xmlns:a16="http://schemas.microsoft.com/office/drawing/2014/main" id="{17C7B938-8145-5009-FA01-6012BD375C5E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5" name="그룹 484">
              <a:extLst>
                <a:ext uri="{FF2B5EF4-FFF2-40B4-BE49-F238E27FC236}">
                  <a16:creationId xmlns:a16="http://schemas.microsoft.com/office/drawing/2014/main" id="{6C01259B-23EC-90FE-4D68-18D445F01877}"/>
                </a:ext>
              </a:extLst>
            </p:cNvPr>
            <p:cNvGrpSpPr/>
            <p:nvPr/>
          </p:nvGrpSpPr>
          <p:grpSpPr>
            <a:xfrm>
              <a:off x="5583226" y="3794796"/>
              <a:ext cx="192825" cy="341276"/>
              <a:chOff x="5723258" y="3560233"/>
              <a:chExt cx="192825" cy="341276"/>
            </a:xfrm>
          </p:grpSpPr>
          <p:sp>
            <p:nvSpPr>
              <p:cNvPr id="486" name="자유형: 도형 485">
                <a:extLst>
                  <a:ext uri="{FF2B5EF4-FFF2-40B4-BE49-F238E27FC236}">
                    <a16:creationId xmlns:a16="http://schemas.microsoft.com/office/drawing/2014/main" id="{8C77F21F-B0AA-C22C-B0CD-AF689916E6ED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7" name="자유형: 도형 486">
                <a:extLst>
                  <a:ext uri="{FF2B5EF4-FFF2-40B4-BE49-F238E27FC236}">
                    <a16:creationId xmlns:a16="http://schemas.microsoft.com/office/drawing/2014/main" id="{B1721B24-6293-FD96-7AF5-06C661861E98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자유형: 도형 487">
                <a:extLst>
                  <a:ext uri="{FF2B5EF4-FFF2-40B4-BE49-F238E27FC236}">
                    <a16:creationId xmlns:a16="http://schemas.microsoft.com/office/drawing/2014/main" id="{8A541AAD-562C-D7C9-1D13-6BCE7B7A9CAB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자유형: 도형 488">
                <a:extLst>
                  <a:ext uri="{FF2B5EF4-FFF2-40B4-BE49-F238E27FC236}">
                    <a16:creationId xmlns:a16="http://schemas.microsoft.com/office/drawing/2014/main" id="{0DE690DA-C1BF-4AF2-B3E4-79A92BE5A6A7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B177F756-3770-4B4F-DA5E-B03395AFE88A}"/>
                </a:ext>
              </a:extLst>
            </p:cNvPr>
            <p:cNvCxnSpPr>
              <a:stCxn id="350" idx="1"/>
            </p:cNvCxnSpPr>
            <p:nvPr/>
          </p:nvCxnSpPr>
          <p:spPr>
            <a:xfrm flipH="1">
              <a:off x="5679638" y="4175649"/>
              <a:ext cx="4897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C88B80F1-B6A6-8CB5-14ED-E5E3B79513DC}"/>
                </a:ext>
              </a:extLst>
            </p:cNvPr>
            <p:cNvCxnSpPr>
              <a:cxnSpLocks/>
              <a:stCxn id="349" idx="1"/>
            </p:cNvCxnSpPr>
            <p:nvPr/>
          </p:nvCxnSpPr>
          <p:spPr>
            <a:xfrm flipH="1">
              <a:off x="5686723" y="3401654"/>
              <a:ext cx="482655" cy="2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연결선: 꺾임 497">
              <a:extLst>
                <a:ext uri="{FF2B5EF4-FFF2-40B4-BE49-F238E27FC236}">
                  <a16:creationId xmlns:a16="http://schemas.microsoft.com/office/drawing/2014/main" id="{C91F208E-69D0-3CC4-CC14-8D63AF38CE49}"/>
                </a:ext>
              </a:extLst>
            </p:cNvPr>
            <p:cNvCxnSpPr>
              <a:stCxn id="373" idx="1"/>
              <a:endCxn id="372" idx="1"/>
            </p:cNvCxnSpPr>
            <p:nvPr/>
          </p:nvCxnSpPr>
          <p:spPr>
            <a:xfrm rot="10800000" flipV="1">
              <a:off x="6169378" y="3582017"/>
              <a:ext cx="12700" cy="78661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8473B00C-50F9-15BE-1ACA-8663D8A3CCDD}"/>
                </a:ext>
              </a:extLst>
            </p:cNvPr>
            <p:cNvCxnSpPr/>
            <p:nvPr/>
          </p:nvCxnSpPr>
          <p:spPr>
            <a:xfrm>
              <a:off x="5742894" y="3765849"/>
              <a:ext cx="2116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0C9E9242-087A-7894-8DBE-FC6FC2310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4358" y="3705866"/>
              <a:ext cx="0" cy="131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7176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D4E3F-4294-5657-B8CC-81A97E9D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Return Path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825ED-4559-82D8-1B75-E875AAFA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753BE-BCB4-530A-6309-DC331288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714894"/>
            <a:ext cx="4990655" cy="35195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6B3660-8AF0-FD44-32FA-1CCC6136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68" y="2149409"/>
            <a:ext cx="5893103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FEB03-D6C0-FB75-4465-9A278D49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Urukul Termination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744E0-F543-B671-5E2A-F1C3CD1A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170F04-87B0-1561-8D0A-CAD33DFE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516055"/>
            <a:ext cx="6029258" cy="3491256"/>
          </a:xfrm>
          <a:prstGeom prst="rect">
            <a:avLst/>
          </a:prstGeom>
        </p:spPr>
      </p:pic>
      <p:pic>
        <p:nvPicPr>
          <p:cNvPr id="8" name="그림 7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8932081-E848-5B19-3F05-0B9577EC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0" y="1525244"/>
            <a:ext cx="5341544" cy="349125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8650A78-CBC4-F880-0EF6-088DC15A25D2}"/>
              </a:ext>
            </a:extLst>
          </p:cNvPr>
          <p:cNvSpPr/>
          <p:nvPr/>
        </p:nvSpPr>
        <p:spPr>
          <a:xfrm>
            <a:off x="2814320" y="1813560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3D4AF6A-75FB-EE40-5ED2-8D9AC159D096}"/>
              </a:ext>
            </a:extLst>
          </p:cNvPr>
          <p:cNvSpPr/>
          <p:nvPr/>
        </p:nvSpPr>
        <p:spPr>
          <a:xfrm>
            <a:off x="8666480" y="3368040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38B7A0E-3A6F-793A-FF51-B570DAB9CFA4}"/>
              </a:ext>
            </a:extLst>
          </p:cNvPr>
          <p:cNvCxnSpPr>
            <a:stCxn id="9" idx="4"/>
          </p:cNvCxnSpPr>
          <p:nvPr/>
        </p:nvCxnSpPr>
        <p:spPr>
          <a:xfrm>
            <a:off x="2976880" y="2138680"/>
            <a:ext cx="2174240" cy="388112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19AF5E-AE8C-6E95-D493-76902D6FCDAD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5257800" y="3693160"/>
            <a:ext cx="3571240" cy="23266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673C63-2316-BCCB-ACE5-A477EFB6BA69}"/>
              </a:ext>
            </a:extLst>
          </p:cNvPr>
          <p:cNvSpPr txBox="1"/>
          <p:nvPr/>
        </p:nvSpPr>
        <p:spPr>
          <a:xfrm>
            <a:off x="3169920" y="6019800"/>
            <a:ext cx="42976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Termination Resistor is placed near the output pin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27664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8FC70-8203-2223-0272-D40C547E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Urukul Termination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1C6BE-39DE-18C9-600C-D2F8BB60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3168A7-D466-6987-BBC7-F7BA84D25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653823"/>
            <a:ext cx="5506438" cy="3928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59CECE-61CF-F2DE-DBB2-C265C939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62" y="3983402"/>
            <a:ext cx="3663842" cy="2548684"/>
          </a:xfrm>
          <a:prstGeom prst="rect">
            <a:avLst/>
          </a:prstGeom>
        </p:spPr>
      </p:pic>
      <p:pic>
        <p:nvPicPr>
          <p:cNvPr id="10" name="그림 9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D473C0C6-7A23-8655-D6C5-6679594B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47" y="1264355"/>
            <a:ext cx="3725001" cy="254868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D112C4D-CEB8-9298-906A-E27140481451}"/>
              </a:ext>
            </a:extLst>
          </p:cNvPr>
          <p:cNvSpPr/>
          <p:nvPr/>
        </p:nvSpPr>
        <p:spPr>
          <a:xfrm>
            <a:off x="3548098" y="2381860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FD4E3D-C9D0-F76D-FA55-DDADE7AE061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873218" y="2544420"/>
            <a:ext cx="6268438" cy="158223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D7B1D07-DAA3-F143-3EBC-98C089A19FC9}"/>
              </a:ext>
            </a:extLst>
          </p:cNvPr>
          <p:cNvSpPr/>
          <p:nvPr/>
        </p:nvSpPr>
        <p:spPr>
          <a:xfrm>
            <a:off x="7067466" y="1927718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51EA322-2A94-5972-7F86-3CACE5B30F0C}"/>
              </a:ext>
            </a:extLst>
          </p:cNvPr>
          <p:cNvSpPr/>
          <p:nvPr/>
        </p:nvSpPr>
        <p:spPr>
          <a:xfrm>
            <a:off x="6147420" y="4297015"/>
            <a:ext cx="632743" cy="6327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BE19BE-FA3B-569B-4C5A-E06C9AFE48A2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392586" y="2090278"/>
            <a:ext cx="2749070" cy="1936995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C00B1F0-5B22-FCD0-7857-ECDE1743EB39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6780163" y="4197635"/>
            <a:ext cx="3361493" cy="415752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71CF4B-BAFD-0F49-0AE7-BE2CF8922ACB}"/>
              </a:ext>
            </a:extLst>
          </p:cNvPr>
          <p:cNvSpPr txBox="1"/>
          <p:nvPr/>
        </p:nvSpPr>
        <p:spPr>
          <a:xfrm>
            <a:off x="10126726" y="3852033"/>
            <a:ext cx="20652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Termination Resistor is placed near the output pin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8716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79E2-989F-19EF-D74C-972725AF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our AD9910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3A711-5F03-01C4-5345-8D05BE3B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3B42419-8BBE-DFAC-8487-E7174728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" y="1427898"/>
            <a:ext cx="4062017" cy="49371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0CD49D-57DD-3DA9-C6B9-579BCECA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30" y="1667773"/>
            <a:ext cx="6224848" cy="420433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108B66F-9EB3-8386-C602-C9D6F7B456F2}"/>
              </a:ext>
            </a:extLst>
          </p:cNvPr>
          <p:cNvSpPr/>
          <p:nvPr/>
        </p:nvSpPr>
        <p:spPr>
          <a:xfrm>
            <a:off x="2068575" y="2616008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A0555F-F5ED-6126-739F-3AE4124DFB01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 flipV="1">
            <a:off x="2652888" y="1421551"/>
            <a:ext cx="2271053" cy="1486614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A50988-B5EE-C59F-6F68-98A63270FAD4}"/>
              </a:ext>
            </a:extLst>
          </p:cNvPr>
          <p:cNvSpPr txBox="1"/>
          <p:nvPr/>
        </p:nvSpPr>
        <p:spPr>
          <a:xfrm>
            <a:off x="4923941" y="1175329"/>
            <a:ext cx="2853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Termination resistor is placed near the input pin-&gt;does not work</a:t>
            </a:r>
            <a:endParaRPr kumimoji="1" lang="en-US" altLang="ko-Kore-KR" sz="13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D6E24D-CE2F-FC40-0FD7-B2B81911166C}"/>
              </a:ext>
            </a:extLst>
          </p:cNvPr>
          <p:cNvSpPr/>
          <p:nvPr/>
        </p:nvSpPr>
        <p:spPr>
          <a:xfrm>
            <a:off x="6948808" y="3074841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1F5A5-1C48-1F97-0F68-0FFD4619BD29}"/>
              </a:ext>
            </a:extLst>
          </p:cNvPr>
          <p:cNvCxnSpPr>
            <a:cxnSpLocks/>
            <a:stCxn id="17" idx="6"/>
            <a:endCxn id="19" idx="1"/>
          </p:cNvCxnSpPr>
          <p:nvPr/>
        </p:nvCxnSpPr>
        <p:spPr>
          <a:xfrm>
            <a:off x="7533121" y="3366998"/>
            <a:ext cx="1424386" cy="287654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5DFA30-F283-31C6-6182-0D4F29AB4660}"/>
              </a:ext>
            </a:extLst>
          </p:cNvPr>
          <p:cNvSpPr txBox="1"/>
          <p:nvPr/>
        </p:nvSpPr>
        <p:spPr>
          <a:xfrm>
            <a:off x="8957507" y="5997317"/>
            <a:ext cx="2853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No termination resistance in output pin</a:t>
            </a:r>
          </a:p>
          <a:p>
            <a:r>
              <a:rPr kumimoji="1" lang="en-US" altLang="ko-Kore-KR" sz="1300"/>
              <a:t>-&gt; high reflection!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92161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3BA4B-0035-D0FF-E109-9EEBE747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Improvement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14A24-0445-9784-9B46-3D501413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D0037D-0EEE-E19A-55DC-97B02A85FF51}"/>
              </a:ext>
            </a:extLst>
          </p:cNvPr>
          <p:cNvGrpSpPr/>
          <p:nvPr/>
        </p:nvGrpSpPr>
        <p:grpSpPr>
          <a:xfrm>
            <a:off x="2133414" y="4243491"/>
            <a:ext cx="7221887" cy="1793788"/>
            <a:chOff x="4858988" y="3011975"/>
            <a:chExt cx="7221887" cy="1793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389834F-0893-1E2F-25AB-4C6F93781F8F}"/>
                    </a:ext>
                  </a:extLst>
                </p:cNvPr>
                <p:cNvSpPr txBox="1"/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ED72711A-AADE-33CD-C138-0A2AF6B3E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70E258-8E1F-07CA-9A36-845D12C42BF5}"/>
                </a:ext>
              </a:extLst>
            </p:cNvPr>
            <p:cNvSpPr/>
            <p:nvPr/>
          </p:nvSpPr>
          <p:spPr>
            <a:xfrm>
              <a:off x="6169378" y="3353323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919A2D5-A8A1-6E45-641D-8B63D09D1413}"/>
                </a:ext>
              </a:extLst>
            </p:cNvPr>
            <p:cNvSpPr/>
            <p:nvPr/>
          </p:nvSpPr>
          <p:spPr>
            <a:xfrm>
              <a:off x="6169378" y="4127318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E35618-7667-4F0E-552A-09B4D23BD09D}"/>
                </a:ext>
              </a:extLst>
            </p:cNvPr>
            <p:cNvGrpSpPr/>
            <p:nvPr/>
          </p:nvGrpSpPr>
          <p:grpSpPr>
            <a:xfrm rot="5400000">
              <a:off x="10633441" y="3706307"/>
              <a:ext cx="320142" cy="105833"/>
              <a:chOff x="6043083" y="3403600"/>
              <a:chExt cx="952497" cy="105833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21CC9A8-925E-3AFC-6334-E778989F30B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25765BE6-55B5-2276-B3E8-C55355AA5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0F3073E-1934-DA13-5D9F-7EC76229450E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F260B03-3A34-DEF3-E3D3-F68817F90C5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60C6DECD-438F-6E5F-C021-6C34E525BBED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BFF3B9-2F28-9D33-C172-BEBB961A19A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BA11346-9BDA-405D-E82A-FFFB41D8821A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D3C92C1A-C700-8B30-5E8C-A98AD1AA49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4697EF14-B092-B1C1-4B94-508E25E1A3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F3F3E15-6547-C05E-AE36-C4D8F20390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84E4A31-F556-2580-228A-3CA20BB196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512" y="3401654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F8A4247-3E82-DD72-2ED8-485CBA5CF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511" y="3919295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3672591-427F-0402-3B17-B848157CE11D}"/>
                </a:ext>
              </a:extLst>
            </p:cNvPr>
            <p:cNvGrpSpPr/>
            <p:nvPr/>
          </p:nvGrpSpPr>
          <p:grpSpPr>
            <a:xfrm>
              <a:off x="10695088" y="3289610"/>
              <a:ext cx="880209" cy="230716"/>
              <a:chOff x="10695088" y="1758736"/>
              <a:chExt cx="880209" cy="230716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9DBD3DB1-8301-5A9B-149F-792DFC35E1C2}"/>
                  </a:ext>
                </a:extLst>
              </p:cNvPr>
              <p:cNvCxnSpPr>
                <a:stCxn id="9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9D5B180A-A869-9BD8-B211-4C7939EB3232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B9DF1BA7-A884-7055-F10F-77405AFF8FC5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354F521A-9AD0-0B4A-4E25-8B2665549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224842-C4D7-8379-CB9F-5D73F8B157A9}"/>
                </a:ext>
              </a:extLst>
            </p:cNvPr>
            <p:cNvGrpSpPr/>
            <p:nvPr/>
          </p:nvGrpSpPr>
          <p:grpSpPr>
            <a:xfrm>
              <a:off x="10695088" y="4070968"/>
              <a:ext cx="880320" cy="230716"/>
              <a:chOff x="10695088" y="1758736"/>
              <a:chExt cx="880320" cy="230716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C4BCB743-FFB1-B6AB-DF47-1FCAB4CBA96B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6C242890-10EC-2DD6-C537-5621D091E79B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B113B01C-9A1D-A5AA-96AE-6FFA1EAABDC6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198F7197-9DC2-4976-FBE8-3E1653E94A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0059381-B218-E057-883D-8F61FD1D4739}"/>
                </a:ext>
              </a:extLst>
            </p:cNvPr>
            <p:cNvSpPr/>
            <p:nvPr/>
          </p:nvSpPr>
          <p:spPr>
            <a:xfrm rot="5400000">
              <a:off x="11619748" y="3595469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083089-F0E0-4240-931E-6531CC64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3397113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39126D-B794-030A-9A8B-7133A4E3D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3889498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A79FFE8-92C5-F5E6-27FD-531FAAE8E4A5}"/>
                </a:ext>
              </a:extLst>
            </p:cNvPr>
            <p:cNvGrpSpPr/>
            <p:nvPr/>
          </p:nvGrpSpPr>
          <p:grpSpPr>
            <a:xfrm rot="5400000">
              <a:off x="10972143" y="3706308"/>
              <a:ext cx="320142" cy="105833"/>
              <a:chOff x="6043083" y="3403600"/>
              <a:chExt cx="952497" cy="105833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A1AB8DC-6610-CDA9-44B2-F22EFA384CEB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49D392F-1FBB-0A60-3665-0C4FFE5862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4D0D8BFC-21F6-90E9-8294-E255C2E6E59F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FB0CE87-3536-784C-1E1F-9F5A185181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418F548-8FB3-39AE-9747-BD621781EC99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DD14D8-BFFA-8479-226B-7E798B2C52E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FAB9D8DE-94AA-65FA-DF47-335183688A3D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BFAFCA8-1810-DE74-200C-A31977B034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61D46244-F2E9-7A13-885F-2B29F155E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C4AA0029-A573-F2F4-FDEB-C376BAC97A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2CBCC98-F42A-6ED0-4D45-75A1B88A633B}"/>
                </a:ext>
              </a:extLst>
            </p:cNvPr>
            <p:cNvCxnSpPr/>
            <p:nvPr/>
          </p:nvCxnSpPr>
          <p:spPr>
            <a:xfrm flipH="1">
              <a:off x="11132214" y="3401655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67943C4-F2F5-AA55-9B25-4A4F1F6ED489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3919296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0BC68CF-2908-B755-CD01-C1132E74E41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633430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757AF11-5073-62F2-A0B7-6495970758B3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889498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9D526B-8ED2-E5F1-9AD8-B6F60730DC54}"/>
                    </a:ext>
                  </a:extLst>
                </p:cNvPr>
                <p:cNvSpPr txBox="1"/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=25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7080D54-832B-B60C-998D-C6FEF16CA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FB3DCB-6E16-13C4-E3BF-7768653E6BA5}"/>
                    </a:ext>
                  </a:extLst>
                </p:cNvPr>
                <p:cNvSpPr txBox="1"/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D9C491B3-1901-37D7-1474-300C8562C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AF0599B-E670-7840-60CF-D04AA69DD645}"/>
                    </a:ext>
                  </a:extLst>
                </p:cNvPr>
                <p:cNvSpPr txBox="1"/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BE8204C5-D857-3E82-50F8-CF5BC92C90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58AE9C4-2B05-A481-FD45-BCFF326C5D7A}"/>
                </a:ext>
              </a:extLst>
            </p:cNvPr>
            <p:cNvSpPr/>
            <p:nvPr/>
          </p:nvSpPr>
          <p:spPr>
            <a:xfrm>
              <a:off x="6169378" y="4320302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9AB9DE9-66F1-E232-E995-C9B945D76ABF}"/>
                </a:ext>
              </a:extLst>
            </p:cNvPr>
            <p:cNvSpPr/>
            <p:nvPr/>
          </p:nvSpPr>
          <p:spPr>
            <a:xfrm>
              <a:off x="6169378" y="3533687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DA27080-6886-D0CD-49BA-E9E21B7429E4}"/>
                </a:ext>
              </a:extLst>
            </p:cNvPr>
            <p:cNvCxnSpPr>
              <a:stCxn id="28" idx="3"/>
            </p:cNvCxnSpPr>
            <p:nvPr/>
          </p:nvCxnSpPr>
          <p:spPr>
            <a:xfrm flipV="1">
              <a:off x="10695088" y="3573682"/>
              <a:ext cx="1363562" cy="833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86CC310-F4A6-33E9-06C1-45940BA4F1D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0695088" y="4363578"/>
              <a:ext cx="1385787" cy="505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8629-85E7-0230-7567-73EBB9F2F3BF}"/>
                    </a:ext>
                  </a:extLst>
                </p:cNvPr>
                <p:cNvSpPr txBox="1"/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B62C0687-582D-316F-1D77-2ED9C933C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3AE50CE-4C2D-9D5D-A9F4-DD4BB1E3E9B2}"/>
                </a:ext>
              </a:extLst>
            </p:cNvPr>
            <p:cNvGrpSpPr/>
            <p:nvPr/>
          </p:nvGrpSpPr>
          <p:grpSpPr>
            <a:xfrm rot="5400000">
              <a:off x="4827093" y="3550796"/>
              <a:ext cx="320142" cy="105833"/>
              <a:chOff x="6043083" y="3403600"/>
              <a:chExt cx="952497" cy="10583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38F88C23-204C-B2F4-8E4C-4FE31025A8B4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C7D6659-7392-E5A1-360E-9B3550BD8D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7FD65A6B-54E2-A360-246B-BFF59A12AB18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BD0D1DCF-B41B-1E78-F8B8-330C3D3190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A9623F10-520C-36C2-05B2-F8CA73B3EA90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88639C4-E3A9-1CDD-BE7D-EC1F0666AED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019FE3A-B5D1-F9B8-7F1B-7C717A6FE3F7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90B9C5D-B730-4FE7-820B-406E5A5DAA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768CDCF-DC24-B1D0-B081-B209BD4A02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1AE91CA1-CF9B-E927-4E8D-8315ED3719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FB59CB47-F7FB-BD5C-7B84-2F4E6BFD52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87163" y="3378327"/>
              <a:ext cx="429740" cy="65314"/>
            </a:xfrm>
            <a:prstGeom prst="bentConnector3">
              <a:avLst>
                <a:gd name="adj1" fmla="val 1009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A61FCCD-82FB-5749-8C4F-5C1927E4082D}"/>
                </a:ext>
              </a:extLst>
            </p:cNvPr>
            <p:cNvSpPr/>
            <p:nvPr/>
          </p:nvSpPr>
          <p:spPr>
            <a:xfrm>
              <a:off x="4858988" y="3860396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31A3C56-B724-012B-0492-8F290CCA0FF7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4987165" y="3763784"/>
              <a:ext cx="0" cy="96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3052F68C-D4E7-C596-DDB0-7A6671F5BDED}"/>
                </a:ext>
              </a:extLst>
            </p:cNvPr>
            <p:cNvCxnSpPr>
              <a:cxnSpLocks/>
              <a:endCxn id="34" idx="4"/>
            </p:cNvCxnSpPr>
            <p:nvPr/>
          </p:nvCxnSpPr>
          <p:spPr>
            <a:xfrm rot="10800000">
              <a:off x="4987165" y="4116750"/>
              <a:ext cx="429738" cy="355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EFFB94B-7DD5-F979-434D-F4C59BF8E577}"/>
                </a:ext>
              </a:extLst>
            </p:cNvPr>
            <p:cNvGrpSpPr/>
            <p:nvPr/>
          </p:nvGrpSpPr>
          <p:grpSpPr>
            <a:xfrm>
              <a:off x="4882460" y="3888532"/>
              <a:ext cx="208654" cy="206389"/>
              <a:chOff x="5631759" y="2385749"/>
              <a:chExt cx="208654" cy="206389"/>
            </a:xfrm>
          </p:grpSpPr>
          <p:sp>
            <p:nvSpPr>
              <p:cNvPr id="61" name="원호 60">
                <a:extLst>
                  <a:ext uri="{FF2B5EF4-FFF2-40B4-BE49-F238E27FC236}">
                    <a16:creationId xmlns:a16="http://schemas.microsoft.com/office/drawing/2014/main" id="{10E4861A-91F4-EA48-BEFA-CA64895A4874}"/>
                  </a:ext>
                </a:extLst>
              </p:cNvPr>
              <p:cNvSpPr/>
              <p:nvPr/>
            </p:nvSpPr>
            <p:spPr>
              <a:xfrm rot="18900000">
                <a:off x="5631759" y="2453743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1E297D15-0DBF-58BE-70D2-C4E03960F225}"/>
                  </a:ext>
                </a:extLst>
              </p:cNvPr>
              <p:cNvSpPr/>
              <p:nvPr/>
            </p:nvSpPr>
            <p:spPr>
              <a:xfrm rot="8100000">
                <a:off x="5724500" y="2385749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833ED7D-E1A1-8AEF-F8CC-71D9A94AA1D4}"/>
                    </a:ext>
                  </a:extLst>
                </p:cNvPr>
                <p:cNvSpPr txBox="1"/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F96859A-57D7-A896-C1A5-A7913B7F0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91EAF88-CD01-312D-33B5-81984C261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903" y="3979333"/>
              <a:ext cx="0" cy="1729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418B51A-425C-5384-317E-4A31D80D538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H="1" flipV="1">
              <a:off x="5416903" y="3378327"/>
              <a:ext cx="6944" cy="2063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E1A8D78-D0DD-7377-23EE-85CC09E12621}"/>
                </a:ext>
              </a:extLst>
            </p:cNvPr>
            <p:cNvGrpSpPr/>
            <p:nvPr/>
          </p:nvGrpSpPr>
          <p:grpSpPr>
            <a:xfrm>
              <a:off x="5323446" y="3590174"/>
              <a:ext cx="192825" cy="341276"/>
              <a:chOff x="5723258" y="3560233"/>
              <a:chExt cx="192825" cy="341276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7ED2F8E-8BF0-EADA-9EBE-8AE84649BCB1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A2028684-3751-73DA-209C-4B26B5B6DEB5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4BD0601-7A1F-588C-9C27-5F0005E85D0A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A5764918-E290-76EC-05A8-3605A145EEAB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ADDD01D-592D-C339-3179-98F85C7EC75D}"/>
                </a:ext>
              </a:extLst>
            </p:cNvPr>
            <p:cNvGrpSpPr/>
            <p:nvPr/>
          </p:nvGrpSpPr>
          <p:grpSpPr>
            <a:xfrm>
              <a:off x="5583226" y="3399132"/>
              <a:ext cx="192825" cy="341276"/>
              <a:chOff x="5723258" y="3560233"/>
              <a:chExt cx="192825" cy="341276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A619352E-B398-8C4A-ABC7-55D45B794FD1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6C0E5B60-F874-412B-8C71-80E726E844FC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137369D-252F-3CF2-DD87-9377BCC77034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C8E4C344-434D-5130-0E00-B2335F4008C4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F67B2F3-3FDA-00DC-09D5-85D27CC79832}"/>
                </a:ext>
              </a:extLst>
            </p:cNvPr>
            <p:cNvGrpSpPr/>
            <p:nvPr/>
          </p:nvGrpSpPr>
          <p:grpSpPr>
            <a:xfrm>
              <a:off x="5583226" y="3794796"/>
              <a:ext cx="192825" cy="341276"/>
              <a:chOff x="5723258" y="3560233"/>
              <a:chExt cx="192825" cy="341276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29619B54-8835-B171-3B0D-057FCF5D5142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FACCE8F3-D7FA-36E0-6702-6994360C25E7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4AB010A-EF01-8FD9-3C22-256AFBAE006C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BADEFAC1-FBD9-91A6-57C9-D14AFA523F7F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9121F5F-F3E2-699E-B805-4B215F592F68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5679638" y="4175649"/>
              <a:ext cx="4897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B988E96-D2E5-C975-1DF5-AD46E8BED2C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686723" y="3401654"/>
              <a:ext cx="482655" cy="2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BB6EC73-FF76-9C14-4B7A-8C3CBC69DB6A}"/>
                </a:ext>
              </a:extLst>
            </p:cNvPr>
            <p:cNvCxnSpPr>
              <a:stCxn id="28" idx="1"/>
              <a:endCxn id="27" idx="1"/>
            </p:cNvCxnSpPr>
            <p:nvPr/>
          </p:nvCxnSpPr>
          <p:spPr>
            <a:xfrm rot="10800000" flipV="1">
              <a:off x="6169378" y="3582017"/>
              <a:ext cx="12700" cy="78661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FBA43EC-8900-EEDC-13F7-27BC1291219F}"/>
                </a:ext>
              </a:extLst>
            </p:cNvPr>
            <p:cNvCxnSpPr/>
            <p:nvPr/>
          </p:nvCxnSpPr>
          <p:spPr>
            <a:xfrm>
              <a:off x="5742894" y="3765849"/>
              <a:ext cx="2116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172873D-5390-DD3B-8D13-8EED8ACDB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4358" y="3705866"/>
              <a:ext cx="0" cy="131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A902421-1986-BCDC-B9D3-B14D4C572544}"/>
                  </a:ext>
                </a:extLst>
              </p:cNvPr>
              <p:cNvSpPr txBox="1"/>
              <p:nvPr/>
            </p:nvSpPr>
            <p:spPr>
              <a:xfrm>
                <a:off x="3064536" y="2951366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A902421-1986-BCDC-B9D3-B14D4C572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36" y="2951366"/>
                <a:ext cx="746793" cy="276999"/>
              </a:xfrm>
              <a:prstGeom prst="rect">
                <a:avLst/>
              </a:prstGeom>
              <a:blipFill>
                <a:blip r:embed="rId1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1C87633-F113-FF87-44B3-8E4028D01FB1}"/>
              </a:ext>
            </a:extLst>
          </p:cNvPr>
          <p:cNvSpPr/>
          <p:nvPr/>
        </p:nvSpPr>
        <p:spPr>
          <a:xfrm>
            <a:off x="3672400" y="1835190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6800626-BF65-067A-30D4-F3196710C5E9}"/>
              </a:ext>
            </a:extLst>
          </p:cNvPr>
          <p:cNvSpPr/>
          <p:nvPr/>
        </p:nvSpPr>
        <p:spPr>
          <a:xfrm>
            <a:off x="3672400" y="2609185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762A61A-7858-F1AD-714E-1A3E0B7E96FD}"/>
              </a:ext>
            </a:extLst>
          </p:cNvPr>
          <p:cNvGrpSpPr/>
          <p:nvPr/>
        </p:nvGrpSpPr>
        <p:grpSpPr>
          <a:xfrm rot="5400000">
            <a:off x="3001592" y="2188175"/>
            <a:ext cx="320142" cy="105833"/>
            <a:chOff x="6043083" y="3403600"/>
            <a:chExt cx="952497" cy="105833"/>
          </a:xfrm>
        </p:grpSpPr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51FA8A4D-884A-60A9-1B8D-8C6A9C288D43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0D727D96-9945-435C-50EF-D7022BFDDC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2820DC95-3CD0-858C-D467-A791C191FADF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039803-D366-3A26-7FFF-0C605E4D3E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466D5C4-0CB3-1868-1072-25D5052E2033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DC0F00E7-E7F4-C7D2-8E53-1C20645D8B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0134E7B-0457-ED49-2B14-3BD206716144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6EB632B-4ED3-8496-26EF-854F3E90D2F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CA96156-FCE9-1FAF-E8E6-CD43DC8D75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00E88DE-2003-8A15-5782-13233AD70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EE821B5-A18E-B446-8551-FED4A39A7415}"/>
              </a:ext>
            </a:extLst>
          </p:cNvPr>
          <p:cNvCxnSpPr>
            <a:cxnSpLocks/>
          </p:cNvCxnSpPr>
          <p:nvPr/>
        </p:nvCxnSpPr>
        <p:spPr>
          <a:xfrm flipH="1">
            <a:off x="3161663" y="1883522"/>
            <a:ext cx="1" cy="19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AE0B440-1028-512F-56E4-FE48DAF1E9F8}"/>
              </a:ext>
            </a:extLst>
          </p:cNvPr>
          <p:cNvCxnSpPr>
            <a:cxnSpLocks/>
          </p:cNvCxnSpPr>
          <p:nvPr/>
        </p:nvCxnSpPr>
        <p:spPr>
          <a:xfrm>
            <a:off x="3161662" y="2401163"/>
            <a:ext cx="0" cy="512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0854F8A-BB24-70C5-5E63-29174521DAE3}"/>
              </a:ext>
            </a:extLst>
          </p:cNvPr>
          <p:cNvGrpSpPr/>
          <p:nvPr/>
        </p:nvGrpSpPr>
        <p:grpSpPr>
          <a:xfrm>
            <a:off x="2930074" y="1771477"/>
            <a:ext cx="742328" cy="230716"/>
            <a:chOff x="10545586" y="1758736"/>
            <a:chExt cx="720405" cy="230716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15E62BCB-2E43-9A18-C0D2-00E0A90A9D75}"/>
                </a:ext>
              </a:extLst>
            </p:cNvPr>
            <p:cNvCxnSpPr>
              <a:cxnSpLocks/>
            </p:cNvCxnSpPr>
            <p:nvPr/>
          </p:nvCxnSpPr>
          <p:spPr>
            <a:xfrm>
              <a:off x="10545586" y="1870779"/>
              <a:ext cx="3330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9464B0B6-00DF-56D0-101A-A7AE0F7CE284}"/>
                </a:ext>
              </a:extLst>
            </p:cNvPr>
            <p:cNvCxnSpPr/>
            <p:nvPr/>
          </p:nvCxnSpPr>
          <p:spPr>
            <a:xfrm>
              <a:off x="10877550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D910A22-949A-8957-DB84-22E71F2FE19E}"/>
                </a:ext>
              </a:extLst>
            </p:cNvPr>
            <p:cNvCxnSpPr/>
            <p:nvPr/>
          </p:nvCxnSpPr>
          <p:spPr>
            <a:xfrm>
              <a:off x="10944225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80ECE49B-EFBF-12ED-DB21-9F1F69CFA31B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10943457" y="1870780"/>
              <a:ext cx="3225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1152EB-7961-4D21-69B8-B047ED7BBCF1}"/>
              </a:ext>
            </a:extLst>
          </p:cNvPr>
          <p:cNvGrpSpPr/>
          <p:nvPr/>
        </p:nvGrpSpPr>
        <p:grpSpPr>
          <a:xfrm>
            <a:off x="2954064" y="2552835"/>
            <a:ext cx="718336" cy="230716"/>
            <a:chOff x="10564916" y="1758736"/>
            <a:chExt cx="718336" cy="230716"/>
          </a:xfrm>
        </p:grpSpPr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54FF93B-0B8C-B8A8-BCB2-7BE7FEB436FF}"/>
                </a:ext>
              </a:extLst>
            </p:cNvPr>
            <p:cNvCxnSpPr>
              <a:cxnSpLocks/>
            </p:cNvCxnSpPr>
            <p:nvPr/>
          </p:nvCxnSpPr>
          <p:spPr>
            <a:xfrm>
              <a:off x="10564916" y="1870779"/>
              <a:ext cx="3126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4EADAB6-5D3E-D461-6062-84D3AAB0410F}"/>
                </a:ext>
              </a:extLst>
            </p:cNvPr>
            <p:cNvCxnSpPr/>
            <p:nvPr/>
          </p:nvCxnSpPr>
          <p:spPr>
            <a:xfrm>
              <a:off x="10877550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990BC177-E265-9BD6-E92D-3304665C6BE5}"/>
                </a:ext>
              </a:extLst>
            </p:cNvPr>
            <p:cNvCxnSpPr/>
            <p:nvPr/>
          </p:nvCxnSpPr>
          <p:spPr>
            <a:xfrm>
              <a:off x="10944225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272D4BDF-4B40-F0A9-83D5-BE2414C063FF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 flipV="1">
              <a:off x="10946654" y="1863417"/>
              <a:ext cx="336598" cy="73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D52E60DC-2D29-5CD7-70AF-4DC3ED22A8B3}"/>
              </a:ext>
            </a:extLst>
          </p:cNvPr>
          <p:cNvSpPr/>
          <p:nvPr/>
        </p:nvSpPr>
        <p:spPr>
          <a:xfrm rot="5400000">
            <a:off x="8894174" y="2077336"/>
            <a:ext cx="355599" cy="330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E681753-36EB-8991-B225-14682796EDE5}"/>
              </a:ext>
            </a:extLst>
          </p:cNvPr>
          <p:cNvCxnSpPr>
            <a:cxnSpLocks/>
          </p:cNvCxnSpPr>
          <p:nvPr/>
        </p:nvCxnSpPr>
        <p:spPr>
          <a:xfrm>
            <a:off x="8849723" y="1878980"/>
            <a:ext cx="0" cy="237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65095C0-BDA0-2C2A-C838-B52177C532A2}"/>
              </a:ext>
            </a:extLst>
          </p:cNvPr>
          <p:cNvCxnSpPr>
            <a:cxnSpLocks/>
          </p:cNvCxnSpPr>
          <p:nvPr/>
        </p:nvCxnSpPr>
        <p:spPr>
          <a:xfrm flipV="1">
            <a:off x="8849723" y="2371365"/>
            <a:ext cx="0" cy="292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790A891-2F7D-A11F-27C3-E01FDF6D872D}"/>
              </a:ext>
            </a:extLst>
          </p:cNvPr>
          <p:cNvGrpSpPr/>
          <p:nvPr/>
        </p:nvGrpSpPr>
        <p:grpSpPr>
          <a:xfrm rot="5400000">
            <a:off x="8246569" y="2188175"/>
            <a:ext cx="320142" cy="105833"/>
            <a:chOff x="6043083" y="3403600"/>
            <a:chExt cx="952497" cy="105833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995CCF8-C2C9-E7DF-CAC3-8EE7A3DB9F43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AA12E31-B5B6-DA06-F33A-80D620B2D35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E1A0F3AF-92CA-9E1D-2541-E04E5B2D4F4E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AD3B7A0-DCBF-3D17-0035-92A8E00C00C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99FB09D-26AF-4BAD-F49F-0D83B9A3C39C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3C5AD219-6590-6314-6AD0-C7931EB9031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CF10940-075B-551F-58C3-DE4B88C19A81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BA37EF2-D94B-1287-05EB-0EEB6EAB63C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491BCF5-4BEA-5F97-106D-319A52900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0E3868D-0F38-8565-EB33-3B60F8A3B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AE255B64-D043-39B7-ABA9-96C6F965B06C}"/>
              </a:ext>
            </a:extLst>
          </p:cNvPr>
          <p:cNvCxnSpPr/>
          <p:nvPr/>
        </p:nvCxnSpPr>
        <p:spPr>
          <a:xfrm flipH="1">
            <a:off x="8406640" y="1883522"/>
            <a:ext cx="1" cy="19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6937098F-7B52-6513-BD0F-AA1453616BB7}"/>
              </a:ext>
            </a:extLst>
          </p:cNvPr>
          <p:cNvCxnSpPr>
            <a:cxnSpLocks/>
          </p:cNvCxnSpPr>
          <p:nvPr/>
        </p:nvCxnSpPr>
        <p:spPr>
          <a:xfrm>
            <a:off x="8406639" y="2401163"/>
            <a:ext cx="2" cy="256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15FBAB0-D3F5-5A42-8AF2-8669C564CE47}"/>
              </a:ext>
            </a:extLst>
          </p:cNvPr>
          <p:cNvCxnSpPr>
            <a:cxnSpLocks/>
          </p:cNvCxnSpPr>
          <p:nvPr/>
        </p:nvCxnSpPr>
        <p:spPr>
          <a:xfrm>
            <a:off x="8849834" y="2115297"/>
            <a:ext cx="538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BAE7C339-24EE-8008-CC95-781ECBDE0522}"/>
              </a:ext>
            </a:extLst>
          </p:cNvPr>
          <p:cNvCxnSpPr>
            <a:cxnSpLocks/>
          </p:cNvCxnSpPr>
          <p:nvPr/>
        </p:nvCxnSpPr>
        <p:spPr>
          <a:xfrm>
            <a:off x="8849834" y="2371365"/>
            <a:ext cx="538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CA90F58-07DA-7E52-04CE-2FA84A0FFD83}"/>
                  </a:ext>
                </a:extLst>
              </p:cNvPr>
              <p:cNvSpPr txBox="1"/>
              <p:nvPr/>
            </p:nvSpPr>
            <p:spPr>
              <a:xfrm>
                <a:off x="5135181" y="1493842"/>
                <a:ext cx="11257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CA90F58-07DA-7E52-04CE-2FA84A0FF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181" y="1493842"/>
                <a:ext cx="112576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463724-B208-8E8E-3A1F-743EC248359D}"/>
                  </a:ext>
                </a:extLst>
              </p:cNvPr>
              <p:cNvSpPr txBox="1"/>
              <p:nvPr/>
            </p:nvSpPr>
            <p:spPr>
              <a:xfrm>
                <a:off x="3522955" y="2086667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463724-B208-8E8E-3A1F-743EC2483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955" y="2086667"/>
                <a:ext cx="4334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F5935F4-B60C-A138-E81B-0F48800CEE7E}"/>
                  </a:ext>
                </a:extLst>
              </p:cNvPr>
              <p:cNvSpPr txBox="1"/>
              <p:nvPr/>
            </p:nvSpPr>
            <p:spPr>
              <a:xfrm>
                <a:off x="8315810" y="2098807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F5935F4-B60C-A138-E81B-0F48800C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0" y="2098807"/>
                <a:ext cx="746793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0D13F27-B895-7DAC-312C-552586C448A1}"/>
              </a:ext>
            </a:extLst>
          </p:cNvPr>
          <p:cNvSpPr/>
          <p:nvPr/>
        </p:nvSpPr>
        <p:spPr>
          <a:xfrm>
            <a:off x="3672400" y="2802169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2523856-D1F2-6126-11AA-A51AC8CD51F3}"/>
              </a:ext>
            </a:extLst>
          </p:cNvPr>
          <p:cNvSpPr/>
          <p:nvPr/>
        </p:nvSpPr>
        <p:spPr>
          <a:xfrm>
            <a:off x="3672400" y="2015554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1AAE7B4-E93C-287C-9005-080BC1675232}"/>
              </a:ext>
            </a:extLst>
          </p:cNvPr>
          <p:cNvCxnSpPr>
            <a:stCxn id="122" idx="3"/>
          </p:cNvCxnSpPr>
          <p:nvPr/>
        </p:nvCxnSpPr>
        <p:spPr>
          <a:xfrm flipV="1">
            <a:off x="8198110" y="2055549"/>
            <a:ext cx="1363562" cy="833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60FEF33-B7D5-692F-62B6-92952D60E5EF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198110" y="2845445"/>
            <a:ext cx="1385787" cy="505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7C4EE99-AA7D-4DAD-C699-222DA4D9A256}"/>
                  </a:ext>
                </a:extLst>
              </p:cNvPr>
              <p:cNvSpPr txBox="1"/>
              <p:nvPr/>
            </p:nvSpPr>
            <p:spPr>
              <a:xfrm>
                <a:off x="3038655" y="1503659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7C4EE99-AA7D-4DAD-C699-222DA4D9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655" y="1503659"/>
                <a:ext cx="746793" cy="276999"/>
              </a:xfrm>
              <a:prstGeom prst="rect">
                <a:avLst/>
              </a:prstGeom>
              <a:blipFill>
                <a:blip r:embed="rId1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4EE0654-FB5E-265A-D18D-13B2D7B4AAD8}"/>
              </a:ext>
            </a:extLst>
          </p:cNvPr>
          <p:cNvGrpSpPr/>
          <p:nvPr/>
        </p:nvGrpSpPr>
        <p:grpSpPr>
          <a:xfrm rot="5400000">
            <a:off x="2101519" y="2032663"/>
            <a:ext cx="320142" cy="105833"/>
            <a:chOff x="6043083" y="3403600"/>
            <a:chExt cx="952497" cy="105833"/>
          </a:xfrm>
        </p:grpSpPr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6F8EBC6-50DD-6BAC-CC4B-5BF11877A315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2AF488A-2BF5-85A9-B74D-AA85B010ECC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78830227-0C54-DE3B-0FAB-53137940A84D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AACF3AC6-294E-4439-AA52-4D308BA22E9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038D1EF2-7043-78E0-009B-55D5D7D84A75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690812C-3CBB-8794-7DC0-9D1D7A52EF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F506271D-EE9D-4BE4-F0C8-CF4B9A0E55E0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EC02854A-7F24-7DD7-752A-6837435BF84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5E1D7003-02F0-4F6E-D80D-E3548166F1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7F22E264-CA5C-2DEE-E177-163AB3D2E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C3FF8A1F-D32E-D8BD-B400-F31A13CE18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61589" y="1860194"/>
            <a:ext cx="429740" cy="65314"/>
          </a:xfrm>
          <a:prstGeom prst="bentConnector3">
            <a:avLst>
              <a:gd name="adj1" fmla="val 1009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E1CEBD8D-B681-1D42-2C5D-76CD1F6C8E18}"/>
              </a:ext>
            </a:extLst>
          </p:cNvPr>
          <p:cNvSpPr/>
          <p:nvPr/>
        </p:nvSpPr>
        <p:spPr>
          <a:xfrm>
            <a:off x="2133414" y="2342263"/>
            <a:ext cx="256354" cy="25635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0EA18AA8-3812-7C73-94A2-34931213DFE2}"/>
              </a:ext>
            </a:extLst>
          </p:cNvPr>
          <p:cNvCxnSpPr>
            <a:cxnSpLocks/>
            <a:stCxn id="128" idx="0"/>
          </p:cNvCxnSpPr>
          <p:nvPr/>
        </p:nvCxnSpPr>
        <p:spPr>
          <a:xfrm flipV="1">
            <a:off x="2261591" y="2245651"/>
            <a:ext cx="0" cy="9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457E388B-058C-1189-F2CC-99433658961D}"/>
              </a:ext>
            </a:extLst>
          </p:cNvPr>
          <p:cNvCxnSpPr>
            <a:cxnSpLocks/>
            <a:endCxn id="128" idx="4"/>
          </p:cNvCxnSpPr>
          <p:nvPr/>
        </p:nvCxnSpPr>
        <p:spPr>
          <a:xfrm rot="10800000">
            <a:off x="2261591" y="2598617"/>
            <a:ext cx="429738" cy="3557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6F918B0-7317-71FF-FAA1-D75FB92FDCCB}"/>
              </a:ext>
            </a:extLst>
          </p:cNvPr>
          <p:cNvGrpSpPr/>
          <p:nvPr/>
        </p:nvGrpSpPr>
        <p:grpSpPr>
          <a:xfrm>
            <a:off x="2156886" y="2370399"/>
            <a:ext cx="208654" cy="206389"/>
            <a:chOff x="5631759" y="2385749"/>
            <a:chExt cx="208654" cy="206389"/>
          </a:xfrm>
        </p:grpSpPr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D91A7415-7535-832E-055D-4DE302E0C5EC}"/>
                </a:ext>
              </a:extLst>
            </p:cNvPr>
            <p:cNvSpPr/>
            <p:nvPr/>
          </p:nvSpPr>
          <p:spPr>
            <a:xfrm rot="18900000">
              <a:off x="5631759" y="2453743"/>
              <a:ext cx="115913" cy="138395"/>
            </a:xfrm>
            <a:prstGeom prst="arc">
              <a:avLst>
                <a:gd name="adj1" fmla="val 14945954"/>
                <a:gd name="adj2" fmla="val 10724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호 155">
              <a:extLst>
                <a:ext uri="{FF2B5EF4-FFF2-40B4-BE49-F238E27FC236}">
                  <a16:creationId xmlns:a16="http://schemas.microsoft.com/office/drawing/2014/main" id="{78CA4436-8531-62CD-C7CD-B12FF7910FD5}"/>
                </a:ext>
              </a:extLst>
            </p:cNvPr>
            <p:cNvSpPr/>
            <p:nvPr/>
          </p:nvSpPr>
          <p:spPr>
            <a:xfrm rot="8100000">
              <a:off x="5724500" y="2385749"/>
              <a:ext cx="115913" cy="138395"/>
            </a:xfrm>
            <a:prstGeom prst="arc">
              <a:avLst>
                <a:gd name="adj1" fmla="val 14945954"/>
                <a:gd name="adj2" fmla="val 10724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C0BC31-97B3-7FA9-B2D8-54964A771ABE}"/>
                  </a:ext>
                </a:extLst>
              </p:cNvPr>
              <p:cNvSpPr txBox="1"/>
              <p:nvPr/>
            </p:nvSpPr>
            <p:spPr>
              <a:xfrm>
                <a:off x="2264845" y="1928085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C0BC31-97B3-7FA9-B2D8-54964A771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45" y="1928085"/>
                <a:ext cx="433428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A2D61B98-1415-90DC-B33C-7795FDDD63F0}"/>
              </a:ext>
            </a:extLst>
          </p:cNvPr>
          <p:cNvCxnSpPr>
            <a:cxnSpLocks/>
          </p:cNvCxnSpPr>
          <p:nvPr/>
        </p:nvCxnSpPr>
        <p:spPr>
          <a:xfrm flipV="1">
            <a:off x="2691329" y="2461200"/>
            <a:ext cx="0" cy="172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D097F130-0F69-5ED1-9779-F934E6528188}"/>
              </a:ext>
            </a:extLst>
          </p:cNvPr>
          <p:cNvCxnSpPr>
            <a:cxnSpLocks/>
            <a:stCxn id="132" idx="3"/>
          </p:cNvCxnSpPr>
          <p:nvPr/>
        </p:nvCxnSpPr>
        <p:spPr>
          <a:xfrm flipH="1" flipV="1">
            <a:off x="2691329" y="1860194"/>
            <a:ext cx="6944" cy="206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2BE781E-8ABC-6C77-F09B-9717F74B6229}"/>
              </a:ext>
            </a:extLst>
          </p:cNvPr>
          <p:cNvGrpSpPr/>
          <p:nvPr/>
        </p:nvGrpSpPr>
        <p:grpSpPr>
          <a:xfrm>
            <a:off x="2597872" y="2072041"/>
            <a:ext cx="192825" cy="341276"/>
            <a:chOff x="5723258" y="3560233"/>
            <a:chExt cx="192825" cy="341276"/>
          </a:xfrm>
        </p:grpSpPr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7E0A6FF-3587-87B3-E23E-1D9BA1422CE0}"/>
                </a:ext>
              </a:extLst>
            </p:cNvPr>
            <p:cNvSpPr/>
            <p:nvPr/>
          </p:nvSpPr>
          <p:spPr>
            <a:xfrm>
              <a:off x="5723258" y="3560233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3CAA710-B67D-63CE-8301-8D61736288FB}"/>
                </a:ext>
              </a:extLst>
            </p:cNvPr>
            <p:cNvSpPr/>
            <p:nvPr/>
          </p:nvSpPr>
          <p:spPr>
            <a:xfrm>
              <a:off x="5723258" y="3640256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CE12D6AB-622D-56E2-884B-859BD4BE8410}"/>
                </a:ext>
              </a:extLst>
            </p:cNvPr>
            <p:cNvSpPr/>
            <p:nvPr/>
          </p:nvSpPr>
          <p:spPr>
            <a:xfrm>
              <a:off x="5723258" y="372321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C71C3A4B-3EA4-FD75-1C35-094F1C422F3C}"/>
                </a:ext>
              </a:extLst>
            </p:cNvPr>
            <p:cNvSpPr/>
            <p:nvPr/>
          </p:nvSpPr>
          <p:spPr>
            <a:xfrm>
              <a:off x="5723258" y="380585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085E4CE-4C7D-E570-34DD-BCB38F255BBB}"/>
              </a:ext>
            </a:extLst>
          </p:cNvPr>
          <p:cNvGrpSpPr/>
          <p:nvPr/>
        </p:nvGrpSpPr>
        <p:grpSpPr>
          <a:xfrm>
            <a:off x="2857652" y="1880999"/>
            <a:ext cx="192825" cy="341276"/>
            <a:chOff x="5723258" y="3560233"/>
            <a:chExt cx="192825" cy="341276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347EFE7-6A1E-979C-85DC-42E36B334287}"/>
                </a:ext>
              </a:extLst>
            </p:cNvPr>
            <p:cNvSpPr/>
            <p:nvPr/>
          </p:nvSpPr>
          <p:spPr>
            <a:xfrm>
              <a:off x="5723258" y="3560233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824BD8D-D62C-7939-06F9-E17547CB36F6}"/>
                </a:ext>
              </a:extLst>
            </p:cNvPr>
            <p:cNvSpPr/>
            <p:nvPr/>
          </p:nvSpPr>
          <p:spPr>
            <a:xfrm>
              <a:off x="5723258" y="3640256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2F898EE1-5AA2-A0D9-0BAB-3AFAE83A2DF3}"/>
                </a:ext>
              </a:extLst>
            </p:cNvPr>
            <p:cNvSpPr/>
            <p:nvPr/>
          </p:nvSpPr>
          <p:spPr>
            <a:xfrm>
              <a:off x="5723258" y="372321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57C5057-13BC-3DD5-B0A7-CBCBA5CF7A67}"/>
                </a:ext>
              </a:extLst>
            </p:cNvPr>
            <p:cNvSpPr/>
            <p:nvPr/>
          </p:nvSpPr>
          <p:spPr>
            <a:xfrm>
              <a:off x="5723258" y="380585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95E1639-459A-D4AB-D56B-EDF66C71B78E}"/>
              </a:ext>
            </a:extLst>
          </p:cNvPr>
          <p:cNvGrpSpPr/>
          <p:nvPr/>
        </p:nvGrpSpPr>
        <p:grpSpPr>
          <a:xfrm>
            <a:off x="2857652" y="2276663"/>
            <a:ext cx="192825" cy="341276"/>
            <a:chOff x="5723258" y="3560233"/>
            <a:chExt cx="192825" cy="341276"/>
          </a:xfrm>
        </p:grpSpPr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654D58A8-8949-5A96-6A33-10409445F687}"/>
                </a:ext>
              </a:extLst>
            </p:cNvPr>
            <p:cNvSpPr/>
            <p:nvPr/>
          </p:nvSpPr>
          <p:spPr>
            <a:xfrm>
              <a:off x="5723258" y="3560233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88506BC-4C8E-DD79-078D-A8EF1E9A5B97}"/>
                </a:ext>
              </a:extLst>
            </p:cNvPr>
            <p:cNvSpPr/>
            <p:nvPr/>
          </p:nvSpPr>
          <p:spPr>
            <a:xfrm>
              <a:off x="5723258" y="3640256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357E0F1F-164B-AB23-3263-C13367801EF0}"/>
                </a:ext>
              </a:extLst>
            </p:cNvPr>
            <p:cNvSpPr/>
            <p:nvPr/>
          </p:nvSpPr>
          <p:spPr>
            <a:xfrm>
              <a:off x="5723258" y="372321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76877E88-E85B-3CA1-7752-F0E2E55F59AF}"/>
                </a:ext>
              </a:extLst>
            </p:cNvPr>
            <p:cNvSpPr/>
            <p:nvPr/>
          </p:nvSpPr>
          <p:spPr>
            <a:xfrm>
              <a:off x="5723258" y="380585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1D0E49D4-BF60-5F57-7398-4930B07E6783}"/>
              </a:ext>
            </a:extLst>
          </p:cNvPr>
          <p:cNvCxnSpPr>
            <a:stCxn id="122" idx="1"/>
            <a:endCxn id="121" idx="1"/>
          </p:cNvCxnSpPr>
          <p:nvPr/>
        </p:nvCxnSpPr>
        <p:spPr>
          <a:xfrm rot="10800000" flipV="1">
            <a:off x="3672400" y="2063884"/>
            <a:ext cx="12700" cy="78661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881EABD-2697-4505-527F-A4C9926EA05B}"/>
              </a:ext>
            </a:extLst>
          </p:cNvPr>
          <p:cNvCxnSpPr>
            <a:cxnSpLocks/>
          </p:cNvCxnSpPr>
          <p:nvPr/>
        </p:nvCxnSpPr>
        <p:spPr>
          <a:xfrm>
            <a:off x="3017320" y="2247716"/>
            <a:ext cx="42648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566E97D-4D69-D047-50E5-F625F093A1FE}"/>
              </a:ext>
            </a:extLst>
          </p:cNvPr>
          <p:cNvCxnSpPr>
            <a:cxnSpLocks/>
          </p:cNvCxnSpPr>
          <p:nvPr/>
        </p:nvCxnSpPr>
        <p:spPr>
          <a:xfrm flipV="1">
            <a:off x="3018784" y="2187733"/>
            <a:ext cx="0" cy="131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4A0A52C-B814-6366-ABCD-6EF7D3476D6B}"/>
              </a:ext>
            </a:extLst>
          </p:cNvPr>
          <p:cNvGrpSpPr/>
          <p:nvPr/>
        </p:nvGrpSpPr>
        <p:grpSpPr>
          <a:xfrm rot="5400000">
            <a:off x="2904464" y="2967338"/>
            <a:ext cx="320142" cy="105833"/>
            <a:chOff x="6043083" y="3403600"/>
            <a:chExt cx="952497" cy="105833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D5EDC8DA-E287-1E8A-59FE-80A04E0CB3E9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1214DDEE-2E0E-917E-9DAC-CF97FA45134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496DD3-F133-38C3-B2B8-BBD2DB662C6F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012B73A4-8788-0280-F932-2D21E3A2E3F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52C81BE6-0310-378E-867F-09924AB565AC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5A68DD6D-721A-B94E-5094-0FD2A51ECA9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F586DAFD-F564-355C-2110-88836366A6F9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2B0FB16-AD73-69CD-44B1-A855E8CC5D3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7D4DF1-EBCF-9D13-A3FC-602DFA20C3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28873ED8-0F92-24A3-5BDB-DB6A598FA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DF093AA4-13A7-B213-4094-0C6BE85FE774}"/>
              </a:ext>
            </a:extLst>
          </p:cNvPr>
          <p:cNvCxnSpPr>
            <a:cxnSpLocks/>
          </p:cNvCxnSpPr>
          <p:nvPr/>
        </p:nvCxnSpPr>
        <p:spPr>
          <a:xfrm flipH="1">
            <a:off x="3064535" y="2662685"/>
            <a:ext cx="1" cy="19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A25486D5-43AE-840D-9BD1-8C8D3067EA68}"/>
              </a:ext>
            </a:extLst>
          </p:cNvPr>
          <p:cNvCxnSpPr>
            <a:cxnSpLocks/>
          </p:cNvCxnSpPr>
          <p:nvPr/>
        </p:nvCxnSpPr>
        <p:spPr>
          <a:xfrm>
            <a:off x="3064534" y="3180326"/>
            <a:ext cx="0" cy="324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4852D29-6A4B-03D8-8EAC-A54667761BBC}"/>
                  </a:ext>
                </a:extLst>
              </p:cNvPr>
              <p:cNvSpPr txBox="1"/>
              <p:nvPr/>
            </p:nvSpPr>
            <p:spPr>
              <a:xfrm>
                <a:off x="2629009" y="2865830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4852D29-6A4B-03D8-8EAC-A5466776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09" y="2865830"/>
                <a:ext cx="4334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이등변 삼각형 211">
            <a:extLst>
              <a:ext uri="{FF2B5EF4-FFF2-40B4-BE49-F238E27FC236}">
                <a16:creationId xmlns:a16="http://schemas.microsoft.com/office/drawing/2014/main" id="{A047E626-7C2A-14AD-E0AB-CDF1C06EF1DF}"/>
              </a:ext>
            </a:extLst>
          </p:cNvPr>
          <p:cNvSpPr/>
          <p:nvPr/>
        </p:nvSpPr>
        <p:spPr>
          <a:xfrm rot="10800000">
            <a:off x="3094173" y="2922434"/>
            <a:ext cx="131232" cy="12063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이등변 삼각형 212">
            <a:extLst>
              <a:ext uri="{FF2B5EF4-FFF2-40B4-BE49-F238E27FC236}">
                <a16:creationId xmlns:a16="http://schemas.microsoft.com/office/drawing/2014/main" id="{B04272D0-73F6-00C9-5F61-9F881B21CE92}"/>
              </a:ext>
            </a:extLst>
          </p:cNvPr>
          <p:cNvSpPr/>
          <p:nvPr/>
        </p:nvSpPr>
        <p:spPr>
          <a:xfrm rot="10800000">
            <a:off x="2996821" y="3490531"/>
            <a:ext cx="131232" cy="12063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DBE9BA02-A42E-F159-E741-DABE5BFD4A85}"/>
              </a:ext>
            </a:extLst>
          </p:cNvPr>
          <p:cNvCxnSpPr>
            <a:cxnSpLocks/>
          </p:cNvCxnSpPr>
          <p:nvPr/>
        </p:nvCxnSpPr>
        <p:spPr>
          <a:xfrm flipH="1">
            <a:off x="8196585" y="1888618"/>
            <a:ext cx="653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BB83AB1F-7277-8DB4-458C-639708548BF9}"/>
              </a:ext>
            </a:extLst>
          </p:cNvPr>
          <p:cNvCxnSpPr>
            <a:cxnSpLocks/>
          </p:cNvCxnSpPr>
          <p:nvPr/>
        </p:nvCxnSpPr>
        <p:spPr>
          <a:xfrm flipH="1">
            <a:off x="8196585" y="2655055"/>
            <a:ext cx="653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화살표: 아래쪽 225">
            <a:extLst>
              <a:ext uri="{FF2B5EF4-FFF2-40B4-BE49-F238E27FC236}">
                <a16:creationId xmlns:a16="http://schemas.microsoft.com/office/drawing/2014/main" id="{A491ED90-A404-E7AE-F7E7-016DDED93BDB}"/>
              </a:ext>
            </a:extLst>
          </p:cNvPr>
          <p:cNvSpPr/>
          <p:nvPr/>
        </p:nvSpPr>
        <p:spPr>
          <a:xfrm>
            <a:off x="5531556" y="3290711"/>
            <a:ext cx="270932" cy="668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6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20C51-4E1A-EE81-50A9-3384A9A3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our AD9912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CCC81-E12F-FB75-E617-B3CC7351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6DD8E94-B57C-2C1F-BC7E-CBCB9818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57" y="1574093"/>
            <a:ext cx="2519362" cy="447886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06127C-1AE0-DD32-F66B-13AF380DADFB}"/>
              </a:ext>
            </a:extLst>
          </p:cNvPr>
          <p:cNvSpPr/>
          <p:nvPr/>
        </p:nvSpPr>
        <p:spPr>
          <a:xfrm>
            <a:off x="1756042" y="3348481"/>
            <a:ext cx="507379" cy="5073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144C06-7A54-4968-59A0-E0AB635B5EB1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2263421" y="3594703"/>
            <a:ext cx="802105" cy="7468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4338E8-A4F5-4131-BCDA-744A903FBCB4}"/>
              </a:ext>
            </a:extLst>
          </p:cNvPr>
          <p:cNvSpPr txBox="1"/>
          <p:nvPr/>
        </p:nvSpPr>
        <p:spPr>
          <a:xfrm>
            <a:off x="3065526" y="3348481"/>
            <a:ext cx="3555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PCB trace is not that long(3~5cm) -&gt; RF effect is more lower than case of AD9910</a:t>
            </a:r>
            <a:endParaRPr kumimoji="1" lang="en-US" altLang="ko-Kore-KR" sz="13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D98D07-1303-DA6F-BFD2-85938950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83" y="1280802"/>
            <a:ext cx="4330923" cy="515011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63B08A4-933D-808E-EDB6-7584ABEED345}"/>
              </a:ext>
            </a:extLst>
          </p:cNvPr>
          <p:cNvSpPr/>
          <p:nvPr/>
        </p:nvSpPr>
        <p:spPr>
          <a:xfrm>
            <a:off x="9460709" y="4589548"/>
            <a:ext cx="507379" cy="5073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27E1D7-EF0E-66F0-C898-687283E8A1A5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flipH="1" flipV="1">
            <a:off x="7083778" y="4126142"/>
            <a:ext cx="2376931" cy="71709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787305-521A-9851-FF7F-B28CA82D438B}"/>
              </a:ext>
            </a:extLst>
          </p:cNvPr>
          <p:cNvSpPr txBox="1"/>
          <p:nvPr/>
        </p:nvSpPr>
        <p:spPr>
          <a:xfrm>
            <a:off x="3065525" y="3979948"/>
            <a:ext cx="4018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Input resistance difference is lower than case of AD9910 </a:t>
            </a:r>
            <a:endParaRPr kumimoji="1" lang="en-US" altLang="ko-Kore-KR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862D5-748D-7330-0B08-55AA700F8269}"/>
              </a:ext>
            </a:extLst>
          </p:cNvPr>
          <p:cNvSpPr txBox="1"/>
          <p:nvPr/>
        </p:nvSpPr>
        <p:spPr>
          <a:xfrm>
            <a:off x="3065525" y="4411360"/>
            <a:ext cx="4018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-&gt;Reflection is much lower than case of AD9910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21557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DBC49-6F2B-DE9C-8CD3-01043450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Validation of Clock Trace Problem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FEEF39-0B40-EC7A-2F0F-E12CDD97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890A-73B9-FF1C-B29F-2E4C51AE99AA}"/>
              </a:ext>
            </a:extLst>
          </p:cNvPr>
          <p:cNvSpPr txBox="1"/>
          <p:nvPr/>
        </p:nvSpPr>
        <p:spPr>
          <a:xfrm>
            <a:off x="85344" y="5451977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Measure return loss(input power - return power) with CAT(Cable and Antenna Test) mode &amp; power on</a:t>
            </a:r>
          </a:p>
          <a:p>
            <a:r>
              <a:rPr kumimoji="1" lang="en-US" altLang="ko-Kore-KR"/>
              <a:t>-&gt; If no reflection : 10 ~ 13dB</a:t>
            </a:r>
          </a:p>
          <a:p>
            <a:r>
              <a:rPr kumimoji="1" lang="en-US" altLang="ko-Kore-KR"/>
              <a:t>Reflection : 0dB</a:t>
            </a:r>
            <a:endParaRPr kumimoji="1" lang="en-US" altLang="ko-Kore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3330DF-75AE-0894-DEA0-E1A5BB8F3F16}"/>
              </a:ext>
            </a:extLst>
          </p:cNvPr>
          <p:cNvSpPr/>
          <p:nvPr/>
        </p:nvSpPr>
        <p:spPr>
          <a:xfrm>
            <a:off x="7429500" y="1612900"/>
            <a:ext cx="2038350" cy="288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AD9910 board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FEAA1-3CD3-ABA9-2EAC-6407AAF47D87}"/>
              </a:ext>
            </a:extLst>
          </p:cNvPr>
          <p:cNvSpPr/>
          <p:nvPr/>
        </p:nvSpPr>
        <p:spPr>
          <a:xfrm>
            <a:off x="2308225" y="2152650"/>
            <a:ext cx="2038350" cy="234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NA9917A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DB988C-92A7-9995-C81E-8EFC2C1359F8}"/>
              </a:ext>
            </a:extLst>
          </p:cNvPr>
          <p:cNvSpPr/>
          <p:nvPr/>
        </p:nvSpPr>
        <p:spPr>
          <a:xfrm>
            <a:off x="7581900" y="2152650"/>
            <a:ext cx="6985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CLK</a:t>
            </a:r>
          </a:p>
          <a:p>
            <a:pPr algn="ctr"/>
            <a:r>
              <a:rPr lang="en-US" altLang="ko-KR"/>
              <a:t>PORT</a:t>
            </a:r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2BCC1A5-0863-1C0D-8B48-9910E1A65C2E}"/>
              </a:ext>
            </a:extLst>
          </p:cNvPr>
          <p:cNvCxnSpPr>
            <a:stCxn id="7" idx="0"/>
            <a:endCxn id="8" idx="0"/>
          </p:cNvCxnSpPr>
          <p:nvPr/>
        </p:nvCxnSpPr>
        <p:spPr>
          <a:xfrm rot="5400000" flipH="1" flipV="1">
            <a:off x="5629275" y="-149225"/>
            <a:ext cx="12700" cy="4603750"/>
          </a:xfrm>
          <a:prstGeom prst="bentConnector3">
            <a:avLst>
              <a:gd name="adj1" fmla="val 60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97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6138B-7427-C39D-99FE-95FBA3C9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7791BF-DB8A-86E9-2CA4-B58FFDD0238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kumimoji="1" lang="en-US" altLang="en-US"/>
              <a:t>Trace Position Problem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356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926F5-DD3C-88D9-6463-88334660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AD9910 board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2ED50-3761-B3ED-EE33-A97191D4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62A09-A327-D2C0-9F05-96D7A76A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7" y="1295400"/>
            <a:ext cx="6611321" cy="51816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4C1B1B7-FC0A-10D5-FDE4-63B88352008B}"/>
              </a:ext>
            </a:extLst>
          </p:cNvPr>
          <p:cNvSpPr/>
          <p:nvPr/>
        </p:nvSpPr>
        <p:spPr>
          <a:xfrm>
            <a:off x="4697475" y="2627521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0A3FD8-8BA9-6D5E-80E2-56237D96CBDF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5281788" y="1533091"/>
            <a:ext cx="2271053" cy="1386587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372BA0-46B1-D5E4-B768-B2A1A5614725}"/>
              </a:ext>
            </a:extLst>
          </p:cNvPr>
          <p:cNvSpPr txBox="1"/>
          <p:nvPr/>
        </p:nvSpPr>
        <p:spPr>
          <a:xfrm>
            <a:off x="7552841" y="1186842"/>
            <a:ext cx="321040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1. Clock trace and output trace is too close</a:t>
            </a:r>
          </a:p>
          <a:p>
            <a:r>
              <a:rPr kumimoji="1" lang="en-US" altLang="ko-Kore-KR" sz="1300"/>
              <a:t>2. Clock trace is too long -&gt; high inductance </a:t>
            </a:r>
          </a:p>
          <a:p>
            <a:r>
              <a:rPr kumimoji="1" lang="en-US" altLang="ko-Kore-KR" sz="1300"/>
              <a:t>-&gt; high interference</a:t>
            </a:r>
            <a:endParaRPr kumimoji="1" lang="en-US" altLang="ko-Kore-KR" sz="13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B557CE-2B6F-5B5A-7FCA-62DAD7E21866}"/>
              </a:ext>
            </a:extLst>
          </p:cNvPr>
          <p:cNvSpPr/>
          <p:nvPr/>
        </p:nvSpPr>
        <p:spPr>
          <a:xfrm>
            <a:off x="4538725" y="5097671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42C6A2-91F2-55E1-0FF0-5F4791CC161C}"/>
              </a:ext>
            </a:extLst>
          </p:cNvPr>
          <p:cNvCxnSpPr>
            <a:cxnSpLocks/>
            <a:stCxn id="11" idx="7"/>
            <a:endCxn id="9" idx="1"/>
          </p:cNvCxnSpPr>
          <p:nvPr/>
        </p:nvCxnSpPr>
        <p:spPr>
          <a:xfrm flipV="1">
            <a:off x="5037467" y="1533091"/>
            <a:ext cx="2515374" cy="365015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0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002EC-7B33-10A2-3E57-70281821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with Analog Device evaluation board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1C187-41C9-E262-14FF-B31BC3FA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A6B27615-CD83-024B-6F25-2EDCC3F9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" y="1999274"/>
            <a:ext cx="6944779" cy="284301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4A6BFE7-A799-1171-6F91-ED1B84E5F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402834"/>
              </p:ext>
            </p:extLst>
          </p:nvPr>
        </p:nvGraphicFramePr>
        <p:xfrm>
          <a:off x="7147641" y="1806010"/>
          <a:ext cx="4825824" cy="344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43">
                  <a:extLst>
                    <a:ext uri="{9D8B030D-6E8A-4147-A177-3AD203B41FA5}">
                      <a16:colId xmlns:a16="http://schemas.microsoft.com/office/drawing/2014/main" val="3596290044"/>
                    </a:ext>
                  </a:extLst>
                </a:gridCol>
                <a:gridCol w="1858978">
                  <a:extLst>
                    <a:ext uri="{9D8B030D-6E8A-4147-A177-3AD203B41FA5}">
                      <a16:colId xmlns:a16="http://schemas.microsoft.com/office/drawing/2014/main" val="2704502205"/>
                    </a:ext>
                  </a:extLst>
                </a:gridCol>
                <a:gridCol w="2145103">
                  <a:extLst>
                    <a:ext uri="{9D8B030D-6E8A-4147-A177-3AD203B41FA5}">
                      <a16:colId xmlns:a16="http://schemas.microsoft.com/office/drawing/2014/main" val="4201183064"/>
                    </a:ext>
                  </a:extLst>
                </a:gridCol>
              </a:tblGrid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Profile</a:t>
                      </a:r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Input Frequency</a:t>
                      </a:r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Output Frequency</a:t>
                      </a:r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9192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100MHz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50MHz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800136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120MHz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60MHz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6023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140MHz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70MHz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42969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160MHz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80MHz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23514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180MHz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90MHz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859793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200MHz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100MHz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00876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220MHz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110MHz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813040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240MHz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120MHz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100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32B57DA-0F6B-A8FE-FAF2-9C755EAD220F}"/>
              </a:ext>
            </a:extLst>
          </p:cNvPr>
          <p:cNvSpPr txBox="1"/>
          <p:nvPr/>
        </p:nvSpPr>
        <p:spPr>
          <a:xfrm>
            <a:off x="163351" y="5317687"/>
            <a:ext cx="497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With IO update signal, there was no glitch problem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9840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4AB3F-2C53-1350-9703-A2346CC8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Crosstalk Problem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044E29-E146-6DF4-1F77-3A0C6EBD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D284B-C8AD-7E52-6C72-9AD6C96E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8" y="2054154"/>
            <a:ext cx="4807197" cy="2749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4553B0-9EB7-55A6-993C-62B28E08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60" y="1300839"/>
            <a:ext cx="3247845" cy="52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9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DEB2C02-DC7E-89AB-8B9B-BDB9650FA365}"/>
              </a:ext>
            </a:extLst>
          </p:cNvPr>
          <p:cNvGrpSpPr/>
          <p:nvPr/>
        </p:nvGrpSpPr>
        <p:grpSpPr>
          <a:xfrm>
            <a:off x="5600727" y="1270000"/>
            <a:ext cx="2928029" cy="4876820"/>
            <a:chOff x="5600727" y="1270000"/>
            <a:chExt cx="2928029" cy="487682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9BEB71B-9FA1-695A-2A06-2D2D5C13F340}"/>
                </a:ext>
              </a:extLst>
            </p:cNvPr>
            <p:cNvSpPr/>
            <p:nvPr/>
          </p:nvSpPr>
          <p:spPr>
            <a:xfrm>
              <a:off x="5600727" y="1270000"/>
              <a:ext cx="2928029" cy="2051178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/>
                <a:t>Analog GND</a:t>
              </a:r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0442060-254E-BBD6-BB49-1B34DC28027D}"/>
                </a:ext>
              </a:extLst>
            </p:cNvPr>
            <p:cNvSpPr/>
            <p:nvPr/>
          </p:nvSpPr>
          <p:spPr>
            <a:xfrm>
              <a:off x="5600727" y="3659619"/>
              <a:ext cx="2928029" cy="1994387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23C810A-60B8-6D80-F63B-F737ED136354}"/>
                </a:ext>
              </a:extLst>
            </p:cNvPr>
            <p:cNvSpPr/>
            <p:nvPr/>
          </p:nvSpPr>
          <p:spPr>
            <a:xfrm>
              <a:off x="5600727" y="5998845"/>
              <a:ext cx="2928029" cy="147975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76F023B-1532-22CD-82D8-4F428BEC3AB5}"/>
                </a:ext>
              </a:extLst>
            </p:cNvPr>
            <p:cNvSpPr/>
            <p:nvPr/>
          </p:nvSpPr>
          <p:spPr>
            <a:xfrm>
              <a:off x="8065427" y="3318488"/>
              <a:ext cx="463329" cy="340732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568F3FA-801E-B3FC-86E3-983E809E0EB4}"/>
                </a:ext>
              </a:extLst>
            </p:cNvPr>
            <p:cNvSpPr/>
            <p:nvPr/>
          </p:nvSpPr>
          <p:spPr>
            <a:xfrm>
              <a:off x="8065427" y="5654006"/>
              <a:ext cx="463329" cy="344839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CDCBE96-23F2-57FC-6F2B-1EAB73D23315}"/>
              </a:ext>
            </a:extLst>
          </p:cNvPr>
          <p:cNvGrpSpPr/>
          <p:nvPr/>
        </p:nvGrpSpPr>
        <p:grpSpPr>
          <a:xfrm>
            <a:off x="2508445" y="1270000"/>
            <a:ext cx="5511074" cy="4871156"/>
            <a:chOff x="2508445" y="1270000"/>
            <a:chExt cx="5511074" cy="487115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22EA0AD-D243-5E1B-801D-3AA799CC14A6}"/>
                </a:ext>
              </a:extLst>
            </p:cNvPr>
            <p:cNvSpPr/>
            <p:nvPr/>
          </p:nvSpPr>
          <p:spPr>
            <a:xfrm>
              <a:off x="2508445" y="1270000"/>
              <a:ext cx="2928029" cy="487115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/>
                <a:t>Digital GND</a:t>
              </a:r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F54FCD4-F64C-4D12-4978-AB5C1E612C2F}"/>
                </a:ext>
              </a:extLst>
            </p:cNvPr>
            <p:cNvSpPr/>
            <p:nvPr/>
          </p:nvSpPr>
          <p:spPr>
            <a:xfrm>
              <a:off x="5434861" y="5690557"/>
              <a:ext cx="2580953" cy="27425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1235482-CA4F-E57E-4A9E-0EBF2750BEF4}"/>
                </a:ext>
              </a:extLst>
            </p:cNvPr>
            <p:cNvSpPr/>
            <p:nvPr/>
          </p:nvSpPr>
          <p:spPr>
            <a:xfrm>
              <a:off x="5434861" y="3351332"/>
              <a:ext cx="2580953" cy="27425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7BA2955-6889-6ADB-7D68-4CCBDFA4C236}"/>
                </a:ext>
              </a:extLst>
            </p:cNvPr>
            <p:cNvSpPr/>
            <p:nvPr/>
          </p:nvSpPr>
          <p:spPr>
            <a:xfrm>
              <a:off x="5434861" y="3971122"/>
              <a:ext cx="165863" cy="1577626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1F93F4-81A7-95FD-14F6-CDD6D2C5CB71}"/>
                </a:ext>
              </a:extLst>
            </p:cNvPr>
            <p:cNvSpPr/>
            <p:nvPr/>
          </p:nvSpPr>
          <p:spPr>
            <a:xfrm>
              <a:off x="7495620" y="3305539"/>
              <a:ext cx="523899" cy="45719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53138AB-FCB5-43A0-FABD-A57C66C7B464}"/>
                </a:ext>
              </a:extLst>
            </p:cNvPr>
            <p:cNvSpPr/>
            <p:nvPr/>
          </p:nvSpPr>
          <p:spPr>
            <a:xfrm>
              <a:off x="5434861" y="1651201"/>
              <a:ext cx="165863" cy="1577626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4EF06E-9348-0016-8E6A-5E4E7B6D2BB9}"/>
                </a:ext>
              </a:extLst>
            </p:cNvPr>
            <p:cNvSpPr/>
            <p:nvPr/>
          </p:nvSpPr>
          <p:spPr>
            <a:xfrm>
              <a:off x="7495620" y="5644389"/>
              <a:ext cx="520194" cy="45719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8E34B9-F95C-79D0-ECDB-8D7C0764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Improvement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E89D1-11AF-09AA-31C2-81109578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7356468-7081-5C16-C829-3539F5E5B6A9}"/>
              </a:ext>
            </a:extLst>
          </p:cNvPr>
          <p:cNvGrpSpPr/>
          <p:nvPr/>
        </p:nvGrpSpPr>
        <p:grpSpPr>
          <a:xfrm>
            <a:off x="4830233" y="1651201"/>
            <a:ext cx="3896784" cy="1679811"/>
            <a:chOff x="4830233" y="1934817"/>
            <a:chExt cx="3896784" cy="167981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5ED3AD0-7F26-2176-0C88-A50F08AF0B24}"/>
                </a:ext>
              </a:extLst>
            </p:cNvPr>
            <p:cNvSpPr/>
            <p:nvPr/>
          </p:nvSpPr>
          <p:spPr>
            <a:xfrm>
              <a:off x="4830233" y="2063680"/>
              <a:ext cx="1415652" cy="13069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AD9910</a:t>
              </a:r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35C792F-6F9E-9A95-D064-469674846F83}"/>
                </a:ext>
              </a:extLst>
            </p:cNvPr>
            <p:cNvCxnSpPr>
              <a:cxnSpLocks/>
              <a:stCxn id="30" idx="3"/>
              <a:endCxn id="42" idx="1"/>
            </p:cNvCxnSpPr>
            <p:nvPr/>
          </p:nvCxnSpPr>
          <p:spPr>
            <a:xfrm>
              <a:off x="6245884" y="2530050"/>
              <a:ext cx="9626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F93212-6481-45A0-26BE-3DEF19769654}"/>
                </a:ext>
              </a:extLst>
            </p:cNvPr>
            <p:cNvSpPr/>
            <p:nvPr/>
          </p:nvSpPr>
          <p:spPr>
            <a:xfrm>
              <a:off x="8348133" y="2220736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7377A57-7DAF-3451-83D7-5A5951D6004C}"/>
                </a:ext>
              </a:extLst>
            </p:cNvPr>
            <p:cNvSpPr/>
            <p:nvPr/>
          </p:nvSpPr>
          <p:spPr>
            <a:xfrm>
              <a:off x="8348133" y="3385331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2B0A737-F9AB-88BC-CBDE-3017F69BBF72}"/>
                </a:ext>
              </a:extLst>
            </p:cNvPr>
            <p:cNvSpPr/>
            <p:nvPr/>
          </p:nvSpPr>
          <p:spPr>
            <a:xfrm>
              <a:off x="7208519" y="1934817"/>
              <a:ext cx="809413" cy="746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/>
                <a:t>Balun</a:t>
              </a:r>
              <a:endParaRPr lang="ko-KR" altLang="en-US" sz="12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C32E9D3-956E-79A3-D34C-E0D497D98582}"/>
                </a:ext>
              </a:extLst>
            </p:cNvPr>
            <p:cNvSpPr/>
            <p:nvPr/>
          </p:nvSpPr>
          <p:spPr>
            <a:xfrm>
              <a:off x="5600727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5DDD1A-DABA-8722-BD5C-A01BBC67541E}"/>
                </a:ext>
              </a:extLst>
            </p:cNvPr>
            <p:cNvSpPr/>
            <p:nvPr/>
          </p:nvSpPr>
          <p:spPr>
            <a:xfrm>
              <a:off x="5493455" y="2894117"/>
              <a:ext cx="752430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OUTPUT</a:t>
              </a:r>
              <a:endParaRPr lang="ko-KR" altLang="en-US" sz="12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1462C6A-BD88-6286-FEFB-B55A804C601E}"/>
                </a:ext>
              </a:extLst>
            </p:cNvPr>
            <p:cNvSpPr/>
            <p:nvPr/>
          </p:nvSpPr>
          <p:spPr>
            <a:xfrm>
              <a:off x="5600726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CLK_P</a:t>
              </a:r>
              <a:endParaRPr lang="ko-KR" altLang="en-US" sz="120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D13DA38-9E74-BF7E-B7D5-63CFF0D089F3}"/>
                </a:ext>
              </a:extLst>
            </p:cNvPr>
            <p:cNvCxnSpPr>
              <a:cxnSpLocks/>
              <a:stCxn id="36" idx="3"/>
              <a:endCxn id="45" idx="1"/>
            </p:cNvCxnSpPr>
            <p:nvPr/>
          </p:nvCxnSpPr>
          <p:spPr>
            <a:xfrm>
              <a:off x="6245883" y="2266991"/>
              <a:ext cx="96264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F19E7A3-9CF6-526A-5361-F6D96E400FBC}"/>
                </a:ext>
              </a:extLst>
            </p:cNvPr>
            <p:cNvSpPr/>
            <p:nvPr/>
          </p:nvSpPr>
          <p:spPr>
            <a:xfrm>
              <a:off x="7208523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BD3990-62EC-BD7F-764D-02F024DD954B}"/>
                </a:ext>
              </a:extLst>
            </p:cNvPr>
            <p:cNvSpPr/>
            <p:nvPr/>
          </p:nvSpPr>
          <p:spPr>
            <a:xfrm>
              <a:off x="7208523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3BAF667-B49C-BFCD-0823-2EAEC1CB3ABD}"/>
                </a:ext>
              </a:extLst>
            </p:cNvPr>
            <p:cNvSpPr/>
            <p:nvPr/>
          </p:nvSpPr>
          <p:spPr>
            <a:xfrm>
              <a:off x="6299674" y="2225564"/>
              <a:ext cx="111309" cy="3379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50</a:t>
              </a:r>
              <a:endParaRPr lang="ko-KR" altLang="en-US" sz="9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32F533C-B226-53C8-F52E-5162A353E81D}"/>
                </a:ext>
              </a:extLst>
            </p:cNvPr>
            <p:cNvSpPr/>
            <p:nvPr/>
          </p:nvSpPr>
          <p:spPr>
            <a:xfrm>
              <a:off x="6765797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Filter</a:t>
              </a:r>
              <a:endParaRPr lang="ko-KR" altLang="en-US" sz="120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7A3BFA5-AFD7-CB3B-D722-58B7C1CA3A61}"/>
                </a:ext>
              </a:extLst>
            </p:cNvPr>
            <p:cNvCxnSpPr>
              <a:cxnSpLocks/>
              <a:stCxn id="51" idx="3"/>
              <a:endCxn id="88" idx="1"/>
            </p:cNvCxnSpPr>
            <p:nvPr/>
          </p:nvCxnSpPr>
          <p:spPr>
            <a:xfrm>
              <a:off x="7285991" y="3472820"/>
              <a:ext cx="21174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A4A8E7F-5244-7E33-5DF1-B3302C2280C7}"/>
                </a:ext>
              </a:extLst>
            </p:cNvPr>
            <p:cNvCxnSpPr>
              <a:cxnSpLocks/>
              <a:stCxn id="28" idx="3"/>
              <a:endCxn id="22" idx="1"/>
            </p:cNvCxnSpPr>
            <p:nvPr/>
          </p:nvCxnSpPr>
          <p:spPr>
            <a:xfrm>
              <a:off x="8017932" y="2308225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E7DB1C3C-253B-650F-02F9-12092D96697C}"/>
                </a:ext>
              </a:extLst>
            </p:cNvPr>
            <p:cNvCxnSpPr>
              <a:stCxn id="33" idx="3"/>
              <a:endCxn id="51" idx="1"/>
            </p:cNvCxnSpPr>
            <p:nvPr/>
          </p:nvCxnSpPr>
          <p:spPr>
            <a:xfrm>
              <a:off x="6245885" y="2981606"/>
              <a:ext cx="519912" cy="491214"/>
            </a:xfrm>
            <a:prstGeom prst="bentConnector3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4C5AC06-25C7-0EC2-5A31-F7A6A5A60851}"/>
                </a:ext>
              </a:extLst>
            </p:cNvPr>
            <p:cNvSpPr/>
            <p:nvPr/>
          </p:nvSpPr>
          <p:spPr>
            <a:xfrm>
              <a:off x="7497738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IC</a:t>
              </a:r>
              <a:endParaRPr lang="ko-KR" altLang="en-US" sz="1200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253EE61-79B1-4F61-D778-1566DF60F101}"/>
                </a:ext>
              </a:extLst>
            </p:cNvPr>
            <p:cNvCxnSpPr>
              <a:cxnSpLocks/>
              <a:stCxn id="88" idx="3"/>
              <a:endCxn id="23" idx="1"/>
            </p:cNvCxnSpPr>
            <p:nvPr/>
          </p:nvCxnSpPr>
          <p:spPr>
            <a:xfrm>
              <a:off x="8017932" y="3472820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929F2B-58F7-7B3E-9234-0E7B75D52DDA}"/>
              </a:ext>
            </a:extLst>
          </p:cNvPr>
          <p:cNvGrpSpPr/>
          <p:nvPr/>
        </p:nvGrpSpPr>
        <p:grpSpPr>
          <a:xfrm>
            <a:off x="4830233" y="3976712"/>
            <a:ext cx="3896784" cy="1679811"/>
            <a:chOff x="4830233" y="1934817"/>
            <a:chExt cx="3896784" cy="1679811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20D6693-E8B1-5AF7-5299-2D1F7463FDD9}"/>
                </a:ext>
              </a:extLst>
            </p:cNvPr>
            <p:cNvSpPr/>
            <p:nvPr/>
          </p:nvSpPr>
          <p:spPr>
            <a:xfrm>
              <a:off x="4830233" y="2063680"/>
              <a:ext cx="1415652" cy="13069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AD9910</a:t>
              </a:r>
              <a:endParaRPr lang="ko-KR" altLang="en-US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71E7A66-148A-E51D-21EE-A240B021533B}"/>
                </a:ext>
              </a:extLst>
            </p:cNvPr>
            <p:cNvCxnSpPr>
              <a:cxnSpLocks/>
              <a:stCxn id="101" idx="3"/>
              <a:endCxn id="105" idx="1"/>
            </p:cNvCxnSpPr>
            <p:nvPr/>
          </p:nvCxnSpPr>
          <p:spPr>
            <a:xfrm>
              <a:off x="6245884" y="2530050"/>
              <a:ext cx="9626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C2F8593-A94E-28D3-A1AE-808178F05074}"/>
                </a:ext>
              </a:extLst>
            </p:cNvPr>
            <p:cNvSpPr/>
            <p:nvPr/>
          </p:nvSpPr>
          <p:spPr>
            <a:xfrm>
              <a:off x="8348133" y="2220736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184E75-34A6-0898-AA64-D8BEF01F08DD}"/>
                </a:ext>
              </a:extLst>
            </p:cNvPr>
            <p:cNvSpPr/>
            <p:nvPr/>
          </p:nvSpPr>
          <p:spPr>
            <a:xfrm>
              <a:off x="8348133" y="3385331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D5A721C-D5C6-87EA-5DC9-5A46DD69CB13}"/>
                </a:ext>
              </a:extLst>
            </p:cNvPr>
            <p:cNvSpPr/>
            <p:nvPr/>
          </p:nvSpPr>
          <p:spPr>
            <a:xfrm>
              <a:off x="7208519" y="1934817"/>
              <a:ext cx="809413" cy="746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/>
                <a:t>Balun</a:t>
              </a:r>
              <a:endParaRPr lang="ko-KR" altLang="en-US" sz="120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AB0881-1153-68D3-4DBB-0255D664F964}"/>
                </a:ext>
              </a:extLst>
            </p:cNvPr>
            <p:cNvSpPr/>
            <p:nvPr/>
          </p:nvSpPr>
          <p:spPr>
            <a:xfrm>
              <a:off x="5600727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93DBD31-7714-057F-236D-D912BC239D86}"/>
                </a:ext>
              </a:extLst>
            </p:cNvPr>
            <p:cNvSpPr/>
            <p:nvPr/>
          </p:nvSpPr>
          <p:spPr>
            <a:xfrm>
              <a:off x="5493455" y="2894117"/>
              <a:ext cx="752430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OUTPUT</a:t>
              </a:r>
              <a:endParaRPr lang="ko-KR" altLang="en-US" sz="12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07B00C9-1D88-C1A2-FC7E-46D6C24966AE}"/>
                </a:ext>
              </a:extLst>
            </p:cNvPr>
            <p:cNvSpPr/>
            <p:nvPr/>
          </p:nvSpPr>
          <p:spPr>
            <a:xfrm>
              <a:off x="5600726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CLK_P</a:t>
              </a:r>
              <a:endParaRPr lang="ko-KR" altLang="en-US" sz="120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00DDEF4-6779-0BE9-FBE6-2DC2CAB6696A}"/>
                </a:ext>
              </a:extLst>
            </p:cNvPr>
            <p:cNvCxnSpPr>
              <a:cxnSpLocks/>
              <a:stCxn id="103" idx="3"/>
              <a:endCxn id="106" idx="1"/>
            </p:cNvCxnSpPr>
            <p:nvPr/>
          </p:nvCxnSpPr>
          <p:spPr>
            <a:xfrm>
              <a:off x="6245883" y="2266991"/>
              <a:ext cx="96264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6E5BE57-2EF4-06FE-E059-5A501F9F72EB}"/>
                </a:ext>
              </a:extLst>
            </p:cNvPr>
            <p:cNvSpPr/>
            <p:nvPr/>
          </p:nvSpPr>
          <p:spPr>
            <a:xfrm>
              <a:off x="7208523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6B1F2E4-D94D-579E-D702-D4C7F6486F3D}"/>
                </a:ext>
              </a:extLst>
            </p:cNvPr>
            <p:cNvSpPr/>
            <p:nvPr/>
          </p:nvSpPr>
          <p:spPr>
            <a:xfrm>
              <a:off x="7208523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893B398-0A37-4B15-2EC0-3C5E1A3B8209}"/>
                </a:ext>
              </a:extLst>
            </p:cNvPr>
            <p:cNvSpPr/>
            <p:nvPr/>
          </p:nvSpPr>
          <p:spPr>
            <a:xfrm>
              <a:off x="6299674" y="2225564"/>
              <a:ext cx="111309" cy="3379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50</a:t>
              </a:r>
              <a:endParaRPr lang="ko-KR" altLang="en-US" sz="90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8C658DF-D3A8-F8BA-8717-78BB934314D5}"/>
                </a:ext>
              </a:extLst>
            </p:cNvPr>
            <p:cNvSpPr/>
            <p:nvPr/>
          </p:nvSpPr>
          <p:spPr>
            <a:xfrm>
              <a:off x="6765797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Filter</a:t>
              </a:r>
              <a:endParaRPr lang="ko-KR" altLang="en-US" sz="1200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6A11B93-3FC1-6095-A244-2C97714FBE86}"/>
                </a:ext>
              </a:extLst>
            </p:cNvPr>
            <p:cNvCxnSpPr>
              <a:cxnSpLocks/>
              <a:stCxn id="108" idx="3"/>
              <a:endCxn id="112" idx="1"/>
            </p:cNvCxnSpPr>
            <p:nvPr/>
          </p:nvCxnSpPr>
          <p:spPr>
            <a:xfrm>
              <a:off x="7285991" y="3472820"/>
              <a:ext cx="21174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D040DFCF-11BF-7041-529E-5E14E5F1CD6F}"/>
                </a:ext>
              </a:extLst>
            </p:cNvPr>
            <p:cNvCxnSpPr>
              <a:cxnSpLocks/>
              <a:stCxn id="100" idx="3"/>
              <a:endCxn id="98" idx="1"/>
            </p:cNvCxnSpPr>
            <p:nvPr/>
          </p:nvCxnSpPr>
          <p:spPr>
            <a:xfrm>
              <a:off x="8017932" y="2308225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4A4C7E93-EAC4-EBD7-6D48-D1C23DF67400}"/>
                </a:ext>
              </a:extLst>
            </p:cNvPr>
            <p:cNvCxnSpPr>
              <a:stCxn id="102" idx="3"/>
              <a:endCxn id="108" idx="1"/>
            </p:cNvCxnSpPr>
            <p:nvPr/>
          </p:nvCxnSpPr>
          <p:spPr>
            <a:xfrm>
              <a:off x="6245885" y="2981606"/>
              <a:ext cx="519912" cy="491214"/>
            </a:xfrm>
            <a:prstGeom prst="bentConnector3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8438B0E-6366-BDAB-08AE-DF4BEE01F36F}"/>
                </a:ext>
              </a:extLst>
            </p:cNvPr>
            <p:cNvSpPr/>
            <p:nvPr/>
          </p:nvSpPr>
          <p:spPr>
            <a:xfrm>
              <a:off x="7497738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IC</a:t>
              </a:r>
              <a:endParaRPr lang="ko-KR" altLang="en-US" sz="1200"/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7FE06E62-6218-86E9-9549-295FD2CA8679}"/>
                </a:ext>
              </a:extLst>
            </p:cNvPr>
            <p:cNvCxnSpPr>
              <a:cxnSpLocks/>
              <a:stCxn id="112" idx="3"/>
              <a:endCxn id="99" idx="1"/>
            </p:cNvCxnSpPr>
            <p:nvPr/>
          </p:nvCxnSpPr>
          <p:spPr>
            <a:xfrm>
              <a:off x="8017932" y="3472820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AC7E84A-5548-0B6A-E231-DE7B99608E88}"/>
              </a:ext>
            </a:extLst>
          </p:cNvPr>
          <p:cNvSpPr/>
          <p:nvPr/>
        </p:nvSpPr>
        <p:spPr>
          <a:xfrm rot="5400000">
            <a:off x="2140573" y="3415647"/>
            <a:ext cx="1502862" cy="283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Digital Input</a:t>
            </a:r>
            <a:endParaRPr lang="ko-KR" altLang="en-US" sz="1200"/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89559F3B-95E3-3722-3968-3351AFD420F9}"/>
              </a:ext>
            </a:extLst>
          </p:cNvPr>
          <p:cNvCxnSpPr>
            <a:endCxn id="6" idx="1"/>
          </p:cNvCxnSpPr>
          <p:nvPr/>
        </p:nvCxnSpPr>
        <p:spPr>
          <a:xfrm flipV="1">
            <a:off x="3033812" y="2433561"/>
            <a:ext cx="1796421" cy="113372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50F2BCB9-FBD1-BA5D-7D81-A72E1A0FF734}"/>
              </a:ext>
            </a:extLst>
          </p:cNvPr>
          <p:cNvCxnSpPr>
            <a:cxnSpLocks/>
            <a:stCxn id="122" idx="0"/>
            <a:endCxn id="96" idx="1"/>
          </p:cNvCxnSpPr>
          <p:nvPr/>
        </p:nvCxnSpPr>
        <p:spPr>
          <a:xfrm>
            <a:off x="3033812" y="3557455"/>
            <a:ext cx="1796421" cy="120161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2734F202-4020-4719-B3C6-A4A51E2759E3}"/>
              </a:ext>
            </a:extLst>
          </p:cNvPr>
          <p:cNvCxnSpPr>
            <a:cxnSpLocks/>
            <a:stCxn id="122" idx="0"/>
            <a:endCxn id="88" idx="2"/>
          </p:cNvCxnSpPr>
          <p:nvPr/>
        </p:nvCxnSpPr>
        <p:spPr>
          <a:xfrm flipV="1">
            <a:off x="3033812" y="3331012"/>
            <a:ext cx="4724023" cy="2264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510BA94A-EB15-49F8-9A63-764373838627}"/>
              </a:ext>
            </a:extLst>
          </p:cNvPr>
          <p:cNvCxnSpPr>
            <a:cxnSpLocks/>
            <a:stCxn id="122" idx="3"/>
            <a:endCxn id="112" idx="2"/>
          </p:cNvCxnSpPr>
          <p:nvPr/>
        </p:nvCxnSpPr>
        <p:spPr>
          <a:xfrm rot="16200000" flipH="1">
            <a:off x="4651101" y="2549788"/>
            <a:ext cx="1347637" cy="4865831"/>
          </a:xfrm>
          <a:prstGeom prst="bentConnector3">
            <a:avLst>
              <a:gd name="adj1" fmla="val 11696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FDB98-A83D-BF2A-7F86-C24952F04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70AF3D4-74E7-644C-FD7D-470A4F961DC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kumimoji="1" lang="en-US" altLang="en-US"/>
              <a:t>Decoupling Capacitor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10550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3E64980-9566-04BB-A892-5329C812A5F9}"/>
              </a:ext>
            </a:extLst>
          </p:cNvPr>
          <p:cNvCxnSpPr>
            <a:stCxn id="43" idx="3"/>
            <a:endCxn id="30" idx="1"/>
          </p:cNvCxnSpPr>
          <p:nvPr/>
        </p:nvCxnSpPr>
        <p:spPr>
          <a:xfrm flipV="1">
            <a:off x="7195975" y="1761067"/>
            <a:ext cx="15415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26CDE51-243D-D0C9-32AF-61A8435C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Decoupling Cap Position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0D7581-FE57-CB00-5320-DF9BB1651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19AE4-F248-1A81-4C7F-2FC47E19883C}"/>
              </a:ext>
            </a:extLst>
          </p:cNvPr>
          <p:cNvSpPr txBox="1"/>
          <p:nvPr/>
        </p:nvSpPr>
        <p:spPr>
          <a:xfrm>
            <a:off x="219638" y="6119903"/>
            <a:ext cx="43805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Decoupling capacitor should be placed to near the pin of chip</a:t>
            </a:r>
            <a:endParaRPr kumimoji="1" lang="en-US" altLang="ko-Kore-KR" sz="13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5C4085-5316-A416-72B7-F187C9704CA1}"/>
              </a:ext>
            </a:extLst>
          </p:cNvPr>
          <p:cNvGrpSpPr/>
          <p:nvPr/>
        </p:nvGrpSpPr>
        <p:grpSpPr>
          <a:xfrm>
            <a:off x="1599134" y="1450558"/>
            <a:ext cx="1817511" cy="2190044"/>
            <a:chOff x="3708400" y="1450558"/>
            <a:chExt cx="1817511" cy="219004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3D312-4FFB-3F8E-3E16-6EACD415372D}"/>
                </a:ext>
              </a:extLst>
            </p:cNvPr>
            <p:cNvSpPr/>
            <p:nvPr/>
          </p:nvSpPr>
          <p:spPr>
            <a:xfrm>
              <a:off x="3945467" y="1450558"/>
              <a:ext cx="1343377" cy="2190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CHIP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E43952-2ACF-8C96-F610-280EF355C16C}"/>
                </a:ext>
              </a:extLst>
            </p:cNvPr>
            <p:cNvSpPr/>
            <p:nvPr/>
          </p:nvSpPr>
          <p:spPr>
            <a:xfrm>
              <a:off x="3708400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AE544E3-B687-66CC-A42B-F89A6D25837F}"/>
                </a:ext>
              </a:extLst>
            </p:cNvPr>
            <p:cNvSpPr/>
            <p:nvPr/>
          </p:nvSpPr>
          <p:spPr>
            <a:xfrm>
              <a:off x="3708400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DE8B7B-EFF9-2ABF-1A46-CCDA398A9CAC}"/>
                </a:ext>
              </a:extLst>
            </p:cNvPr>
            <p:cNvSpPr/>
            <p:nvPr/>
          </p:nvSpPr>
          <p:spPr>
            <a:xfrm>
              <a:off x="3708400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A50E0F-A8C6-E573-DE3E-6B4F4B411608}"/>
                </a:ext>
              </a:extLst>
            </p:cNvPr>
            <p:cNvSpPr/>
            <p:nvPr/>
          </p:nvSpPr>
          <p:spPr>
            <a:xfrm>
              <a:off x="3708400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A988B0-A2BB-D028-DED7-6E1C80698CC6}"/>
                </a:ext>
              </a:extLst>
            </p:cNvPr>
            <p:cNvSpPr/>
            <p:nvPr/>
          </p:nvSpPr>
          <p:spPr>
            <a:xfrm>
              <a:off x="3708400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D979AD-2DD6-6867-9748-6F26B8012AE8}"/>
                </a:ext>
              </a:extLst>
            </p:cNvPr>
            <p:cNvSpPr/>
            <p:nvPr/>
          </p:nvSpPr>
          <p:spPr>
            <a:xfrm>
              <a:off x="3708400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2E197F-99E1-21BB-1C2F-B15A54194224}"/>
                </a:ext>
              </a:extLst>
            </p:cNvPr>
            <p:cNvSpPr/>
            <p:nvPr/>
          </p:nvSpPr>
          <p:spPr>
            <a:xfrm>
              <a:off x="5288844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44FBE0-EC23-D7F0-E3FC-5D513EF8FD4B}"/>
                </a:ext>
              </a:extLst>
            </p:cNvPr>
            <p:cNvSpPr/>
            <p:nvPr/>
          </p:nvSpPr>
          <p:spPr>
            <a:xfrm>
              <a:off x="5288844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593501-78ED-F0A9-238E-94B5851BCABE}"/>
                </a:ext>
              </a:extLst>
            </p:cNvPr>
            <p:cNvSpPr/>
            <p:nvPr/>
          </p:nvSpPr>
          <p:spPr>
            <a:xfrm>
              <a:off x="5288844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FC6BF2-FFA4-2A13-4AC9-66BF25B70CE1}"/>
                </a:ext>
              </a:extLst>
            </p:cNvPr>
            <p:cNvSpPr/>
            <p:nvPr/>
          </p:nvSpPr>
          <p:spPr>
            <a:xfrm>
              <a:off x="5288844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EA2AEF-F2F7-2C63-AB51-AF6294220891}"/>
                </a:ext>
              </a:extLst>
            </p:cNvPr>
            <p:cNvSpPr/>
            <p:nvPr/>
          </p:nvSpPr>
          <p:spPr>
            <a:xfrm>
              <a:off x="5288844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B2E01A-3E42-41AF-8783-35DCDC6F3BCC}"/>
                </a:ext>
              </a:extLst>
            </p:cNvPr>
            <p:cNvSpPr/>
            <p:nvPr/>
          </p:nvSpPr>
          <p:spPr>
            <a:xfrm>
              <a:off x="5288844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9493D0-353B-299B-9387-50EA9DB6A28A}"/>
              </a:ext>
            </a:extLst>
          </p:cNvPr>
          <p:cNvGrpSpPr/>
          <p:nvPr/>
        </p:nvGrpSpPr>
        <p:grpSpPr>
          <a:xfrm>
            <a:off x="748233" y="1689099"/>
            <a:ext cx="457200" cy="143933"/>
            <a:chOff x="2781300" y="1689099"/>
            <a:chExt cx="457200" cy="1439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1725AB-E33A-780B-044A-6A17069D49F8}"/>
                </a:ext>
              </a:extLst>
            </p:cNvPr>
            <p:cNvSpPr/>
            <p:nvPr/>
          </p:nvSpPr>
          <p:spPr>
            <a:xfrm>
              <a:off x="2781300" y="1689099"/>
              <a:ext cx="457200" cy="14393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E391BDC-CD19-358C-258A-1F598A550B80}"/>
                </a:ext>
              </a:extLst>
            </p:cNvPr>
            <p:cNvSpPr/>
            <p:nvPr/>
          </p:nvSpPr>
          <p:spPr>
            <a:xfrm>
              <a:off x="2857499" y="1689099"/>
              <a:ext cx="300037" cy="143933"/>
            </a:xfrm>
            <a:prstGeom prst="rect">
              <a:avLst/>
            </a:prstGeom>
            <a:solidFill>
              <a:srgbClr val="B05A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729186-7598-0AA2-E686-457B65455F5F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1205433" y="1761066"/>
            <a:ext cx="39370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A5EB24-542B-BB7B-E2D4-F1A39499AB02}"/>
              </a:ext>
            </a:extLst>
          </p:cNvPr>
          <p:cNvCxnSpPr/>
          <p:nvPr/>
        </p:nvCxnSpPr>
        <p:spPr>
          <a:xfrm>
            <a:off x="349767" y="1758948"/>
            <a:ext cx="39370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5354668-F6AE-C02D-79D2-5930BA9D3590}"/>
              </a:ext>
            </a:extLst>
          </p:cNvPr>
          <p:cNvSpPr/>
          <p:nvPr/>
        </p:nvSpPr>
        <p:spPr>
          <a:xfrm>
            <a:off x="1362944" y="1734255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EBB6D1-B6FC-E529-F6DA-E8964D5A4FB5}"/>
              </a:ext>
            </a:extLst>
          </p:cNvPr>
          <p:cNvSpPr/>
          <p:nvPr/>
        </p:nvSpPr>
        <p:spPr>
          <a:xfrm>
            <a:off x="345002" y="1734255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CD1460-ECAF-89A2-DA48-B8E8E09CFD3E}"/>
              </a:ext>
            </a:extLst>
          </p:cNvPr>
          <p:cNvGrpSpPr/>
          <p:nvPr/>
        </p:nvGrpSpPr>
        <p:grpSpPr>
          <a:xfrm>
            <a:off x="7350132" y="1450558"/>
            <a:ext cx="1817511" cy="2190044"/>
            <a:chOff x="3708400" y="1450558"/>
            <a:chExt cx="1817511" cy="219004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8C15CDA-C9C6-1C4F-4803-D5C76376A6D6}"/>
                </a:ext>
              </a:extLst>
            </p:cNvPr>
            <p:cNvSpPr/>
            <p:nvPr/>
          </p:nvSpPr>
          <p:spPr>
            <a:xfrm>
              <a:off x="3945467" y="1450558"/>
              <a:ext cx="1343377" cy="2190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CHIP</a:t>
              </a:r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717F340-3A7D-DD07-FBF4-C7C1047C508E}"/>
                </a:ext>
              </a:extLst>
            </p:cNvPr>
            <p:cNvSpPr/>
            <p:nvPr/>
          </p:nvSpPr>
          <p:spPr>
            <a:xfrm>
              <a:off x="3708400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0046798-B185-3868-6793-0CB599161340}"/>
                </a:ext>
              </a:extLst>
            </p:cNvPr>
            <p:cNvSpPr/>
            <p:nvPr/>
          </p:nvSpPr>
          <p:spPr>
            <a:xfrm>
              <a:off x="3708400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C4E962-9886-7480-A729-6F0467D16FE0}"/>
                </a:ext>
              </a:extLst>
            </p:cNvPr>
            <p:cNvSpPr/>
            <p:nvPr/>
          </p:nvSpPr>
          <p:spPr>
            <a:xfrm>
              <a:off x="3708400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4D9593B-351D-6C02-A43A-DA2C74C73352}"/>
                </a:ext>
              </a:extLst>
            </p:cNvPr>
            <p:cNvSpPr/>
            <p:nvPr/>
          </p:nvSpPr>
          <p:spPr>
            <a:xfrm>
              <a:off x="3708400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E138463-D6F9-D847-57A9-0B2660544330}"/>
                </a:ext>
              </a:extLst>
            </p:cNvPr>
            <p:cNvSpPr/>
            <p:nvPr/>
          </p:nvSpPr>
          <p:spPr>
            <a:xfrm>
              <a:off x="3708400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BA187B-5B58-F8C5-0336-8E60AE34B9E8}"/>
                </a:ext>
              </a:extLst>
            </p:cNvPr>
            <p:cNvSpPr/>
            <p:nvPr/>
          </p:nvSpPr>
          <p:spPr>
            <a:xfrm>
              <a:off x="3708400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E27553-0916-1D3C-339C-462AEF7ADE24}"/>
                </a:ext>
              </a:extLst>
            </p:cNvPr>
            <p:cNvSpPr/>
            <p:nvPr/>
          </p:nvSpPr>
          <p:spPr>
            <a:xfrm>
              <a:off x="5288844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F7B870-FD73-C464-27C9-A646ABD45804}"/>
                </a:ext>
              </a:extLst>
            </p:cNvPr>
            <p:cNvSpPr/>
            <p:nvPr/>
          </p:nvSpPr>
          <p:spPr>
            <a:xfrm>
              <a:off x="5288844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B1C127-AB7E-F9B0-03E5-72785BD7385C}"/>
                </a:ext>
              </a:extLst>
            </p:cNvPr>
            <p:cNvSpPr/>
            <p:nvPr/>
          </p:nvSpPr>
          <p:spPr>
            <a:xfrm>
              <a:off x="5288844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6A64033-ED91-2AE1-F544-E9D65885E93A}"/>
                </a:ext>
              </a:extLst>
            </p:cNvPr>
            <p:cNvSpPr/>
            <p:nvPr/>
          </p:nvSpPr>
          <p:spPr>
            <a:xfrm>
              <a:off x="5288844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406D8C4-793D-C339-4E4B-DC78EABFB2E4}"/>
                </a:ext>
              </a:extLst>
            </p:cNvPr>
            <p:cNvSpPr/>
            <p:nvPr/>
          </p:nvSpPr>
          <p:spPr>
            <a:xfrm>
              <a:off x="5288844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4CB3867-2989-6F0B-C1A4-26F5634F221F}"/>
                </a:ext>
              </a:extLst>
            </p:cNvPr>
            <p:cNvSpPr/>
            <p:nvPr/>
          </p:nvSpPr>
          <p:spPr>
            <a:xfrm>
              <a:off x="5288844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157DA4C-4C67-D315-B7A8-9F55256174F1}"/>
              </a:ext>
            </a:extLst>
          </p:cNvPr>
          <p:cNvGrpSpPr/>
          <p:nvPr/>
        </p:nvGrpSpPr>
        <p:grpSpPr>
          <a:xfrm rot="5400000">
            <a:off x="6967375" y="1460501"/>
            <a:ext cx="457200" cy="143933"/>
            <a:chOff x="2781300" y="1689099"/>
            <a:chExt cx="457200" cy="14393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C70C3-F2D5-E0DA-C931-1BD5C487E4CE}"/>
                </a:ext>
              </a:extLst>
            </p:cNvPr>
            <p:cNvSpPr/>
            <p:nvPr/>
          </p:nvSpPr>
          <p:spPr>
            <a:xfrm>
              <a:off x="2781300" y="1689099"/>
              <a:ext cx="457200" cy="14393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5EB3361-E592-6653-7AA6-7EC6B764E004}"/>
                </a:ext>
              </a:extLst>
            </p:cNvPr>
            <p:cNvSpPr/>
            <p:nvPr/>
          </p:nvSpPr>
          <p:spPr>
            <a:xfrm>
              <a:off x="2857499" y="1689099"/>
              <a:ext cx="300037" cy="143933"/>
            </a:xfrm>
            <a:prstGeom prst="rect">
              <a:avLst/>
            </a:prstGeom>
            <a:solidFill>
              <a:srgbClr val="B05A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9098ABCC-BFAB-7C9B-1B19-4A99CA9DE80D}"/>
              </a:ext>
            </a:extLst>
          </p:cNvPr>
          <p:cNvSpPr/>
          <p:nvPr/>
        </p:nvSpPr>
        <p:spPr>
          <a:xfrm>
            <a:off x="7177977" y="1652235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F6686B2-A178-2059-9B63-5DEBCA0D7D38}"/>
              </a:ext>
            </a:extLst>
          </p:cNvPr>
          <p:cNvSpPr/>
          <p:nvPr/>
        </p:nvSpPr>
        <p:spPr>
          <a:xfrm>
            <a:off x="7177977" y="1369483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E5F944C-4C44-E09C-5370-91B64F181896}"/>
              </a:ext>
            </a:extLst>
          </p:cNvPr>
          <p:cNvGrpSpPr/>
          <p:nvPr/>
        </p:nvGrpSpPr>
        <p:grpSpPr>
          <a:xfrm>
            <a:off x="1416566" y="4438588"/>
            <a:ext cx="1379375" cy="1170239"/>
            <a:chOff x="1416566" y="4438588"/>
            <a:chExt cx="1379375" cy="117023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30592F4-DD97-B859-5241-0CD1C9FC7637}"/>
                </a:ext>
              </a:extLst>
            </p:cNvPr>
            <p:cNvGrpSpPr/>
            <p:nvPr/>
          </p:nvGrpSpPr>
          <p:grpSpPr>
            <a:xfrm rot="5400000">
              <a:off x="1928384" y="4364363"/>
              <a:ext cx="192825" cy="341276"/>
              <a:chOff x="2597872" y="4821690"/>
              <a:chExt cx="192825" cy="341276"/>
            </a:xfrm>
          </p:grpSpPr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FFE0DA0-233C-6499-ED08-5358D39A8B55}"/>
                  </a:ext>
                </a:extLst>
              </p:cNvPr>
              <p:cNvSpPr/>
              <p:nvPr/>
            </p:nvSpPr>
            <p:spPr>
              <a:xfrm>
                <a:off x="2597872" y="4821690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09D3B406-FA54-103A-5AA1-058DD630582D}"/>
                  </a:ext>
                </a:extLst>
              </p:cNvPr>
              <p:cNvSpPr/>
              <p:nvPr/>
            </p:nvSpPr>
            <p:spPr>
              <a:xfrm>
                <a:off x="2597872" y="490171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A089048-BB30-E0F2-E4B6-6A99546570A5}"/>
                  </a:ext>
                </a:extLst>
              </p:cNvPr>
              <p:cNvSpPr/>
              <p:nvPr/>
            </p:nvSpPr>
            <p:spPr>
              <a:xfrm>
                <a:off x="2597872" y="498467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2ECA0BFC-4A83-8631-2B76-AD3908FBE27F}"/>
                  </a:ext>
                </a:extLst>
              </p:cNvPr>
              <p:cNvSpPr/>
              <p:nvPr/>
            </p:nvSpPr>
            <p:spPr>
              <a:xfrm>
                <a:off x="2597872" y="506731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0D28DC-85D7-79A0-83CC-6E4B71D9FEA2}"/>
                </a:ext>
              </a:extLst>
            </p:cNvPr>
            <p:cNvGrpSpPr/>
            <p:nvPr/>
          </p:nvGrpSpPr>
          <p:grpSpPr>
            <a:xfrm>
              <a:off x="1416566" y="4956594"/>
              <a:ext cx="192825" cy="341276"/>
              <a:chOff x="2597872" y="4821690"/>
              <a:chExt cx="192825" cy="341276"/>
            </a:xfrm>
          </p:grpSpPr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6978E7AE-3968-DE0C-F9D7-D79C6461D43C}"/>
                  </a:ext>
                </a:extLst>
              </p:cNvPr>
              <p:cNvSpPr/>
              <p:nvPr/>
            </p:nvSpPr>
            <p:spPr>
              <a:xfrm>
                <a:off x="2597872" y="4821690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942DDBD-AA79-6EE4-F366-48A51594BFFC}"/>
                  </a:ext>
                </a:extLst>
              </p:cNvPr>
              <p:cNvSpPr/>
              <p:nvPr/>
            </p:nvSpPr>
            <p:spPr>
              <a:xfrm>
                <a:off x="2597872" y="490171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06B3C647-F97D-0C0B-633E-D0460F1AF738}"/>
                  </a:ext>
                </a:extLst>
              </p:cNvPr>
              <p:cNvSpPr/>
              <p:nvPr/>
            </p:nvSpPr>
            <p:spPr>
              <a:xfrm>
                <a:off x="2597872" y="498467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C6222D3F-A087-E439-CB74-2AF77A04C1E8}"/>
                  </a:ext>
                </a:extLst>
              </p:cNvPr>
              <p:cNvSpPr/>
              <p:nvPr/>
            </p:nvSpPr>
            <p:spPr>
              <a:xfrm>
                <a:off x="2597872" y="506731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223CFD4F-4FC3-CEB8-6C19-C6C517EDE360}"/>
                </a:ext>
              </a:extLst>
            </p:cNvPr>
            <p:cNvSpPr/>
            <p:nvPr/>
          </p:nvSpPr>
          <p:spPr>
            <a:xfrm rot="10800000">
              <a:off x="1447363" y="5488196"/>
              <a:ext cx="131232" cy="12063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3AA7FA31-B464-D1A0-1B31-C3328E4B7D61}"/>
                </a:ext>
              </a:extLst>
            </p:cNvPr>
            <p:cNvGrpSpPr/>
            <p:nvPr/>
          </p:nvGrpSpPr>
          <p:grpSpPr>
            <a:xfrm rot="16200000">
              <a:off x="1297726" y="4668276"/>
              <a:ext cx="459378" cy="192828"/>
              <a:chOff x="748233" y="4321424"/>
              <a:chExt cx="736599" cy="1928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82FD18A0-5B0C-8DCD-4AFA-D4C6BE8D5E8B}"/>
                  </a:ext>
                </a:extLst>
              </p:cNvPr>
              <p:cNvCxnSpPr/>
              <p:nvPr/>
            </p:nvCxnSpPr>
            <p:spPr>
              <a:xfrm>
                <a:off x="748233" y="4419600"/>
                <a:ext cx="33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7D68246-8F59-E162-7E0C-5F12526E87D5}"/>
                  </a:ext>
                </a:extLst>
              </p:cNvPr>
              <p:cNvCxnSpPr/>
              <p:nvPr/>
            </p:nvCxnSpPr>
            <p:spPr>
              <a:xfrm>
                <a:off x="1154632" y="4419600"/>
                <a:ext cx="33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0A9FCF43-A1CB-4BB6-0E84-D84A72003B26}"/>
                  </a:ext>
                </a:extLst>
              </p:cNvPr>
              <p:cNvCxnSpPr/>
              <p:nvPr/>
            </p:nvCxnSpPr>
            <p:spPr>
              <a:xfrm>
                <a:off x="1078433" y="4321424"/>
                <a:ext cx="0" cy="1928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5D4F62C-E98D-20CF-71D0-EA7A69D69B29}"/>
                  </a:ext>
                </a:extLst>
              </p:cNvPr>
              <p:cNvCxnSpPr/>
              <p:nvPr/>
            </p:nvCxnSpPr>
            <p:spPr>
              <a:xfrm>
                <a:off x="1154633" y="4321424"/>
                <a:ext cx="0" cy="1928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F88E400-7673-0062-7F81-EBC85AE9089C}"/>
                </a:ext>
              </a:extLst>
            </p:cNvPr>
            <p:cNvCxnSpPr/>
            <p:nvPr/>
          </p:nvCxnSpPr>
          <p:spPr>
            <a:xfrm rot="16200000">
              <a:off x="1410710" y="5385232"/>
              <a:ext cx="205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12F6443-74F9-541C-20B8-B0590C977576}"/>
                </a:ext>
              </a:extLst>
            </p:cNvPr>
            <p:cNvCxnSpPr>
              <a:cxnSpLocks/>
            </p:cNvCxnSpPr>
            <p:nvPr/>
          </p:nvCxnSpPr>
          <p:spPr>
            <a:xfrm>
              <a:off x="1524944" y="4530452"/>
              <a:ext cx="31595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59662C21-A614-65DC-7FF9-30C52C5EC577}"/>
                </a:ext>
              </a:extLst>
            </p:cNvPr>
            <p:cNvSpPr/>
            <p:nvPr/>
          </p:nvSpPr>
          <p:spPr>
            <a:xfrm>
              <a:off x="2378315" y="4962148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V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89C76CBD-E11A-F9FC-7D28-5347E16F745B}"/>
                </a:ext>
              </a:extLst>
            </p:cNvPr>
            <p:cNvCxnSpPr>
              <a:cxnSpLocks/>
              <a:stCxn id="83" idx="3"/>
              <a:endCxn id="77" idx="4"/>
            </p:cNvCxnSpPr>
            <p:nvPr/>
          </p:nvCxnSpPr>
          <p:spPr>
            <a:xfrm flipV="1">
              <a:off x="2506492" y="5218502"/>
              <a:ext cx="0" cy="269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F3D6658-1311-63CE-9957-FCFE3224526C}"/>
                </a:ext>
              </a:extLst>
            </p:cNvPr>
            <p:cNvCxnSpPr>
              <a:cxnSpLocks/>
              <a:stCxn id="77" idx="0"/>
            </p:cNvCxnSpPr>
            <p:nvPr/>
          </p:nvCxnSpPr>
          <p:spPr>
            <a:xfrm flipV="1">
              <a:off x="2506492" y="4535001"/>
              <a:ext cx="0" cy="4271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A8F4EB7C-5A57-1AEE-DDB5-3039919BEC0C}"/>
                </a:ext>
              </a:extLst>
            </p:cNvPr>
            <p:cNvSpPr/>
            <p:nvPr/>
          </p:nvSpPr>
          <p:spPr>
            <a:xfrm rot="10800000">
              <a:off x="2440876" y="5488196"/>
              <a:ext cx="131232" cy="12063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F28518F-6608-207E-807D-7E834FBFCD4C}"/>
                </a:ext>
              </a:extLst>
            </p:cNvPr>
            <p:cNvCxnSpPr>
              <a:cxnSpLocks/>
            </p:cNvCxnSpPr>
            <p:nvPr/>
          </p:nvCxnSpPr>
          <p:spPr>
            <a:xfrm>
              <a:off x="2147608" y="4530452"/>
              <a:ext cx="648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2236A155-0801-FE96-9879-6EB2DAFCD497}"/>
              </a:ext>
            </a:extLst>
          </p:cNvPr>
          <p:cNvSpPr/>
          <p:nvPr/>
        </p:nvSpPr>
        <p:spPr>
          <a:xfrm>
            <a:off x="5111044" y="2264727"/>
            <a:ext cx="1055511" cy="30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1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BDBBE-F95C-7869-270C-6EDF219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Our Case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1C9A5-4520-0B34-FC91-32BF9EFB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4D4D796-CCD0-BF74-F54C-949BA20A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3" y="1488016"/>
            <a:ext cx="3480191" cy="48759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1E7B2B4-19F3-B199-D17E-47071259D140}"/>
              </a:ext>
            </a:extLst>
          </p:cNvPr>
          <p:cNvSpPr/>
          <p:nvPr/>
        </p:nvSpPr>
        <p:spPr>
          <a:xfrm>
            <a:off x="1551727" y="1587182"/>
            <a:ext cx="971340" cy="9713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E989C0-C8D6-2153-BD38-13766275031E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2523067" y="1498066"/>
            <a:ext cx="1716485" cy="574786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F114B0-20B4-12DE-CF9E-F5D4D7EA6835}"/>
              </a:ext>
            </a:extLst>
          </p:cNvPr>
          <p:cNvSpPr txBox="1"/>
          <p:nvPr/>
        </p:nvSpPr>
        <p:spPr>
          <a:xfrm>
            <a:off x="4239552" y="1351872"/>
            <a:ext cx="3210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Decoupling capcacitor is too far from pin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75967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1FB04-73B3-4CF4-AEB8-95DAC98E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Fix Noise Problem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AC370-548C-489F-841E-671A79ED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0915"/>
            <a:ext cx="12021312" cy="4025635"/>
          </a:xfrm>
        </p:spPr>
        <p:txBody>
          <a:bodyPr>
            <a:normAutofit/>
          </a:bodyPr>
          <a:lstStyle/>
          <a:p>
            <a:r>
              <a:rPr lang="en-US" altLang="ko-KR" dirty="0"/>
              <a:t>Insert attenuator, amplifier</a:t>
            </a:r>
          </a:p>
          <a:p>
            <a:r>
              <a:rPr lang="en-US" altLang="ko-KR" dirty="0" err="1"/>
              <a:t>Anlog</a:t>
            </a:r>
            <a:r>
              <a:rPr lang="en-US" altLang="ko-KR" dirty="0"/>
              <a:t> signal -&gt; high Q</a:t>
            </a:r>
          </a:p>
          <a:p>
            <a:r>
              <a:rPr lang="en-US" altLang="ko-KR" dirty="0"/>
              <a:t>Digital signal -&gt; low Q</a:t>
            </a:r>
          </a:p>
          <a:p>
            <a:r>
              <a:rPr lang="en-US" altLang="ko-KR" dirty="0"/>
              <a:t>Clock length should be more shortened! (long trace -&gt; high L -&gt; high interference)</a:t>
            </a:r>
          </a:p>
          <a:p>
            <a:r>
              <a:rPr lang="en-US" altLang="ko-KR" dirty="0"/>
              <a:t>Digital power, analog ground segmented? -&gt; if not, should be done</a:t>
            </a:r>
          </a:p>
          <a:p>
            <a:r>
              <a:rPr lang="en-US" altLang="ko-KR" dirty="0"/>
              <a:t>Decoupling capacitor should be placed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10A8-D7D9-4E48-BB6F-E5C7B258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216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9B579-5DB8-40E0-B7BC-F928588C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721E0-C118-42B2-9D52-5D3B11B8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F163DE8-6A00-BA50-C39D-FDB7A4E26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273024"/>
              </p:ext>
            </p:extLst>
          </p:nvPr>
        </p:nvGraphicFramePr>
        <p:xfrm>
          <a:off x="219637" y="1434041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PO[18]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AAD3ED-7061-3CEE-05E7-5C765A6D7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1050"/>
              </p:ext>
            </p:extLst>
          </p:nvPr>
        </p:nvGraphicFramePr>
        <p:xfrm>
          <a:off x="219637" y="4476070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PO[17]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PO[16]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2E1F67-725A-430C-81CE-B9E429399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94873"/>
              </p:ext>
            </p:extLst>
          </p:nvPr>
        </p:nvGraphicFramePr>
        <p:xfrm>
          <a:off x="6470649" y="1403298"/>
          <a:ext cx="2155267" cy="477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PROF1[2]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PROF1[1]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PROF1[0]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931D91A-6550-BDAB-4D9D-2CFBB4919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22306"/>
              </p:ext>
            </p:extLst>
          </p:nvPr>
        </p:nvGraphicFramePr>
        <p:xfrm>
          <a:off x="9156097" y="1403298"/>
          <a:ext cx="2155267" cy="469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7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5D273-0997-33E9-F784-84080BFC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PCB</a:t>
            </a:r>
            <a:r>
              <a:rPr lang="ko-KR" altLang="en-US"/>
              <a:t> </a:t>
            </a:r>
            <a:r>
              <a:rPr lang="en-US" altLang="ko-KR"/>
              <a:t>Problem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44517-80A4-E4D6-09F3-7E33E6ECD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>
                <a:highlight>
                  <a:srgbClr val="FFFF00"/>
                </a:highlight>
              </a:rPr>
              <a:t>1. Clock RF circuit does not work properly!</a:t>
            </a:r>
          </a:p>
          <a:p>
            <a:pPr marL="0" indent="0">
              <a:buNone/>
            </a:pPr>
            <a:r>
              <a:rPr lang="en-US" altLang="ko-KR"/>
              <a:t>-&gt; impedance due to via, resitor position is not proper</a:t>
            </a:r>
          </a:p>
          <a:p>
            <a:pPr marL="0" indent="0">
              <a:buNone/>
            </a:pPr>
            <a:r>
              <a:rPr lang="en-US" altLang="ko-KR"/>
              <a:t>-&gt; S parameter : Spectrum Analyzer, SI : Loop Probe</a:t>
            </a:r>
          </a:p>
          <a:p>
            <a:pPr marL="0" indent="0">
              <a:buNone/>
            </a:pPr>
            <a:r>
              <a:rPr lang="en-US" altLang="ko-KR"/>
              <a:t>2. Clock trace and output trace is too close</a:t>
            </a:r>
          </a:p>
          <a:p>
            <a:pPr marL="0" indent="0">
              <a:buNone/>
            </a:pPr>
            <a:r>
              <a:rPr lang="en-US" altLang="ko-KR"/>
              <a:t>-&gt; feed through problem occurs</a:t>
            </a:r>
          </a:p>
          <a:p>
            <a:pPr marL="0" indent="0">
              <a:buNone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Filter</a:t>
            </a:r>
            <a:r>
              <a:rPr lang="ko-KR" altLang="en-US"/>
              <a:t> </a:t>
            </a:r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be</a:t>
            </a:r>
            <a:r>
              <a:rPr lang="ko-KR" altLang="en-US"/>
              <a:t> </a:t>
            </a:r>
            <a:r>
              <a:rPr lang="en-US" altLang="ko-KR"/>
              <a:t>replaced to IC</a:t>
            </a:r>
          </a:p>
          <a:p>
            <a:pPr marL="0" indent="0">
              <a:buNone/>
            </a:pPr>
            <a:r>
              <a:rPr lang="en-US" altLang="ko-KR"/>
              <a:t>4. Digital, analog ground should be separated</a:t>
            </a:r>
          </a:p>
          <a:p>
            <a:pPr marL="0" indent="0">
              <a:buNone/>
            </a:pPr>
            <a:r>
              <a:rPr lang="en-US" altLang="ko-KR"/>
              <a:t>5. Decoupling capacitor should be placed to pin more closely</a:t>
            </a:r>
          </a:p>
          <a:p>
            <a:pPr marL="0" indent="0">
              <a:buNone/>
            </a:pPr>
            <a:r>
              <a:rPr lang="en-US" altLang="ko-KR"/>
              <a:t>-&gt; Farther decoupling capacitance, more high parasitic inductance.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7AF3C-CB31-50E8-055D-85EB0171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437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6138B-7427-C39D-99FE-95FBA3C9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7791BF-DB8A-86E9-2CA4-B58FFDD0238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kumimoji="1" lang="en-US" altLang="en-US"/>
              <a:t>Clock Problem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903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3A952-F0A4-7FBA-81D0-816E86CA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299B1-B76E-ACD7-0137-B15915AA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49668E5-F22A-6BFB-92FB-15060BC3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144" y="1262131"/>
            <a:ext cx="2197213" cy="7493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232FE0-401A-F8B3-F4EE-0ADA5E27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40" y="2033516"/>
            <a:ext cx="2273417" cy="7302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4361C-45B5-37D4-38C5-39F6CB2F8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10" y="2864503"/>
            <a:ext cx="2762392" cy="51437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9E4B2DB-AE8A-BEEB-233E-C83FAB094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10" y="3687834"/>
            <a:ext cx="2311519" cy="86364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4743FCC-FBF0-D3DA-11ED-E3BE80C6F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060" y="4715963"/>
            <a:ext cx="2324219" cy="8255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57D4CA-543B-8C31-D7FE-BC82A67E9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5" y="1496504"/>
            <a:ext cx="5210054" cy="46905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A10963-3714-C2DA-ED71-7E92E6B8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940" y="5756169"/>
            <a:ext cx="3086259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9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4C305-E286-3DF7-EE14-E92232C3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980C6-123E-5E3F-35A1-C2E7D2A7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29595-F51B-E100-EC48-4653746F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83" y="1806907"/>
            <a:ext cx="5015591" cy="3480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E163DA-D54E-8281-9647-393E2613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8612"/>
            <a:ext cx="5548919" cy="38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3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2CF0F-0343-4C43-EE74-105498B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B36D7-8263-ABC1-D934-DFE58CDD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B75CDC-A974-C227-C60D-671DF4BA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339767"/>
            <a:ext cx="5274390" cy="4178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490CBE-3747-3A80-414B-7A9D27C02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59" y="1743002"/>
            <a:ext cx="4450733" cy="3371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3890E-0263-DF50-E1CF-D6A6FC474DBB}"/>
              </a:ext>
            </a:extLst>
          </p:cNvPr>
          <p:cNvSpPr txBox="1"/>
          <p:nvPr/>
        </p:nvSpPr>
        <p:spPr>
          <a:xfrm>
            <a:off x="85344" y="5873606"/>
            <a:ext cx="42976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Terminator Resistor should be placed near the output pin!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3955679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9864</TotalTime>
  <Words>820</Words>
  <Application>Microsoft Office PowerPoint</Application>
  <PresentationFormat>와이드스크린</PresentationFormat>
  <Paragraphs>253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Tahoma</vt:lpstr>
      <vt:lpstr>Verdana</vt:lpstr>
      <vt:lpstr>Office 테마</vt:lpstr>
      <vt:lpstr>DDS Debugging</vt:lpstr>
      <vt:lpstr>Test with Analog Device evaluation board</vt:lpstr>
      <vt:lpstr>To Fix Noise Problem</vt:lpstr>
      <vt:lpstr>Pin</vt:lpstr>
      <vt:lpstr>PCB Problem</vt:lpstr>
      <vt:lpstr>PowerPoint 프레젠테이션</vt:lpstr>
      <vt:lpstr>Reflection</vt:lpstr>
      <vt:lpstr>Reflection</vt:lpstr>
      <vt:lpstr>Termination Design</vt:lpstr>
      <vt:lpstr>Clock Circuit Problem</vt:lpstr>
      <vt:lpstr>Return Path</vt:lpstr>
      <vt:lpstr>Urukul Termination Design</vt:lpstr>
      <vt:lpstr>Urukul Termination Design</vt:lpstr>
      <vt:lpstr>In our AD9910 design</vt:lpstr>
      <vt:lpstr>Design Improvement</vt:lpstr>
      <vt:lpstr>In our AD9912 design</vt:lpstr>
      <vt:lpstr>Validation of Clock Trace Problem</vt:lpstr>
      <vt:lpstr>PowerPoint 프레젠테이션</vt:lpstr>
      <vt:lpstr>AD9910 board</vt:lpstr>
      <vt:lpstr>Crosstalk Problem</vt:lpstr>
      <vt:lpstr>Design Improvement</vt:lpstr>
      <vt:lpstr>PowerPoint 프레젠테이션</vt:lpstr>
      <vt:lpstr>Decoupling Cap Position</vt:lpstr>
      <vt:lpstr>In Our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1038</cp:revision>
  <dcterms:created xsi:type="dcterms:W3CDTF">2020-03-24T05:37:31Z</dcterms:created>
  <dcterms:modified xsi:type="dcterms:W3CDTF">2023-02-06T01:09:52Z</dcterms:modified>
</cp:coreProperties>
</file>